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9"/>
  </p:notesMasterIdLst>
  <p:sldIdLst>
    <p:sldId id="256" r:id="rId2"/>
    <p:sldId id="267" r:id="rId3"/>
    <p:sldId id="258" r:id="rId4"/>
    <p:sldId id="261" r:id="rId5"/>
    <p:sldId id="259" r:id="rId6"/>
    <p:sldId id="257" r:id="rId7"/>
    <p:sldId id="266" r:id="rId8"/>
  </p:sldIdLst>
  <p:sldSz cx="12192000" cy="6858000"/>
  <p:notesSz cx="6858000" cy="9144000"/>
  <p:embeddedFontLst>
    <p:embeddedFont>
      <p:font typeface="Abril Fatface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reat Vibes" panose="020B0604020202020204" charset="0"/>
      <p:regular r:id="rId15"/>
    </p:embeddedFont>
    <p:embeddedFont>
      <p:font typeface="Libre Baskerville" panose="020B0604020202020204" charset="0"/>
      <p:regular r:id="rId16"/>
      <p:bold r:id="rId17"/>
      <p:italic r:id="rId18"/>
    </p:embeddedFont>
    <p:embeddedFont>
      <p:font typeface="Maitree Medium" panose="00000600000000000000" charset="-34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7" autoAdjust="0"/>
  </p:normalViewPr>
  <p:slideViewPr>
    <p:cSldViewPr snapToGrid="0">
      <p:cViewPr varScale="1">
        <p:scale>
          <a:sx n="73" d="100"/>
          <a:sy n="73" d="100"/>
        </p:scale>
        <p:origin x="4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11100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16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070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155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111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198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91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4053905" y="-1727798"/>
            <a:ext cx="7524245" cy="3320013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319136" y="5265783"/>
            <a:ext cx="5288356" cy="2271055"/>
          </a:xfrm>
          <a:custGeom>
            <a:avLst/>
            <a:gdLst/>
            <a:ahLst/>
            <a:cxnLst/>
            <a:rect l="l" t="t" r="r" b="b"/>
            <a:pathLst>
              <a:path w="2409274" h="1034649" extrusionOk="0">
                <a:moveTo>
                  <a:pt x="152" y="101006"/>
                </a:moveTo>
                <a:cubicBezTo>
                  <a:pt x="85420" y="-10651"/>
                  <a:pt x="252830" y="-14365"/>
                  <a:pt x="389342" y="19394"/>
                </a:cubicBezTo>
                <a:cubicBezTo>
                  <a:pt x="547845" y="58773"/>
                  <a:pt x="695348" y="133592"/>
                  <a:pt x="820753" y="238225"/>
                </a:cubicBezTo>
                <a:cubicBezTo>
                  <a:pt x="901363" y="305596"/>
                  <a:pt x="976046" y="387149"/>
                  <a:pt x="1076292" y="418579"/>
                </a:cubicBezTo>
                <a:cubicBezTo>
                  <a:pt x="1245000" y="471650"/>
                  <a:pt x="1417511" y="366893"/>
                  <a:pt x="1588637" y="322372"/>
                </a:cubicBezTo>
                <a:cubicBezTo>
                  <a:pt x="1755900" y="279405"/>
                  <a:pt x="1932757" y="294029"/>
                  <a:pt x="2090692" y="363886"/>
                </a:cubicBezTo>
                <a:cubicBezTo>
                  <a:pt x="2200638" y="412948"/>
                  <a:pt x="2301091" y="491464"/>
                  <a:pt x="2356285" y="598461"/>
                </a:cubicBezTo>
                <a:cubicBezTo>
                  <a:pt x="2423214" y="728192"/>
                  <a:pt x="2416904" y="883219"/>
                  <a:pt x="2391666" y="1026924"/>
                </a:cubicBezTo>
                <a:cubicBezTo>
                  <a:pt x="2389926" y="1036625"/>
                  <a:pt x="2370290" y="1037598"/>
                  <a:pt x="2378250" y="103176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382772" y="5308475"/>
            <a:ext cx="5115734" cy="2231193"/>
          </a:xfrm>
          <a:custGeom>
            <a:avLst/>
            <a:gdLst/>
            <a:ahLst/>
            <a:cxnLst/>
            <a:rect l="l" t="t" r="r" b="b"/>
            <a:pathLst>
              <a:path w="2462447" h="1073980" extrusionOk="0">
                <a:moveTo>
                  <a:pt x="311372" y="70419"/>
                </a:moveTo>
                <a:cubicBezTo>
                  <a:pt x="363382" y="46832"/>
                  <a:pt x="420876" y="38400"/>
                  <a:pt x="477456" y="30350"/>
                </a:cubicBezTo>
                <a:cubicBezTo>
                  <a:pt x="692306" y="-254"/>
                  <a:pt x="921486" y="-28912"/>
                  <a:pt x="1118057" y="63048"/>
                </a:cubicBezTo>
                <a:cubicBezTo>
                  <a:pt x="1328042" y="161319"/>
                  <a:pt x="1466529" y="383187"/>
                  <a:pt x="1686038" y="457752"/>
                </a:cubicBezTo>
                <a:cubicBezTo>
                  <a:pt x="1819129" y="502981"/>
                  <a:pt x="1964574" y="487502"/>
                  <a:pt x="2103562" y="508612"/>
                </a:cubicBezTo>
                <a:cubicBezTo>
                  <a:pt x="2164359" y="517840"/>
                  <a:pt x="2225568" y="534882"/>
                  <a:pt x="2275071" y="571354"/>
                </a:cubicBezTo>
                <a:cubicBezTo>
                  <a:pt x="2330472" y="612190"/>
                  <a:pt x="2366472" y="673752"/>
                  <a:pt x="2397017" y="735463"/>
                </a:cubicBezTo>
                <a:cubicBezTo>
                  <a:pt x="2441244" y="825094"/>
                  <a:pt x="2477804" y="925900"/>
                  <a:pt x="2456222" y="1023522"/>
                </a:cubicBezTo>
                <a:cubicBezTo>
                  <a:pt x="2426266" y="994775"/>
                  <a:pt x="2378325" y="1001291"/>
                  <a:pt x="2337548" y="1008957"/>
                </a:cubicBezTo>
                <a:cubicBezTo>
                  <a:pt x="1601448" y="1147739"/>
                  <a:pt x="843854" y="1040004"/>
                  <a:pt x="102654" y="932092"/>
                </a:cubicBezTo>
                <a:cubicBezTo>
                  <a:pt x="67273" y="926932"/>
                  <a:pt x="26909" y="918529"/>
                  <a:pt x="9455" y="887276"/>
                </a:cubicBezTo>
                <a:cubicBezTo>
                  <a:pt x="-1337" y="867994"/>
                  <a:pt x="-364" y="844554"/>
                  <a:pt x="904" y="822411"/>
                </a:cubicBezTo>
                <a:lnTo>
                  <a:pt x="21543" y="457575"/>
                </a:lnTo>
                <a:cubicBezTo>
                  <a:pt x="30123" y="307707"/>
                  <a:pt x="175214" y="132424"/>
                  <a:pt x="311372" y="704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9437584" y="1383635"/>
            <a:ext cx="3518181" cy="5779955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9672530" y="1551653"/>
            <a:ext cx="2747692" cy="5611946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713900" y="1599900"/>
            <a:ext cx="8764200" cy="3658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139600" y="4724700"/>
            <a:ext cx="7912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 rot="-451796">
            <a:off x="11116615" y="4229032"/>
            <a:ext cx="1111009" cy="2604827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5413103" y="5715302"/>
            <a:ext cx="4033505" cy="2396996"/>
          </a:xfrm>
          <a:custGeom>
            <a:avLst/>
            <a:gdLst/>
            <a:ahLst/>
            <a:cxnLst/>
            <a:rect l="l" t="t" r="r" b="b"/>
            <a:pathLst>
              <a:path w="1769081" h="1051314" extrusionOk="0">
                <a:moveTo>
                  <a:pt x="538947" y="28860"/>
                </a:moveTo>
                <a:cubicBezTo>
                  <a:pt x="640992" y="-6904"/>
                  <a:pt x="752412" y="-2098"/>
                  <a:pt x="860059" y="8221"/>
                </a:cubicBezTo>
                <a:cubicBezTo>
                  <a:pt x="1050526" y="26531"/>
                  <a:pt x="1246300" y="63593"/>
                  <a:pt x="1402802" y="173804"/>
                </a:cubicBezTo>
                <a:cubicBezTo>
                  <a:pt x="1501308" y="243210"/>
                  <a:pt x="1578704" y="337854"/>
                  <a:pt x="1654802" y="431289"/>
                </a:cubicBezTo>
                <a:cubicBezTo>
                  <a:pt x="1712562" y="502228"/>
                  <a:pt x="1773535" y="582365"/>
                  <a:pt x="1768994" y="673736"/>
                </a:cubicBezTo>
                <a:cubicBezTo>
                  <a:pt x="1764041" y="773452"/>
                  <a:pt x="1678065" y="854651"/>
                  <a:pt x="1582802" y="884489"/>
                </a:cubicBezTo>
                <a:cubicBezTo>
                  <a:pt x="1487539" y="914327"/>
                  <a:pt x="1384699" y="903241"/>
                  <a:pt x="1286015" y="888351"/>
                </a:cubicBezTo>
                <a:cubicBezTo>
                  <a:pt x="1187332" y="873462"/>
                  <a:pt x="1086880" y="854975"/>
                  <a:pt x="988226" y="870956"/>
                </a:cubicBezTo>
                <a:cubicBezTo>
                  <a:pt x="837179" y="895427"/>
                  <a:pt x="709395" y="997442"/>
                  <a:pt x="561326" y="1036066"/>
                </a:cubicBezTo>
                <a:cubicBezTo>
                  <a:pt x="267723" y="1112607"/>
                  <a:pt x="-936" y="905305"/>
                  <a:pt x="155" y="601618"/>
                </a:cubicBezTo>
                <a:cubicBezTo>
                  <a:pt x="1010" y="366925"/>
                  <a:pt x="338574" y="99033"/>
                  <a:pt x="538947" y="288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227617" y="-627777"/>
            <a:ext cx="3996800" cy="3460405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-452100" y="-494314"/>
            <a:ext cx="4034973" cy="3214081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9448078" y="-491028"/>
            <a:ext cx="3373115" cy="2165876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9358367" y="-401805"/>
            <a:ext cx="3323368" cy="2253798"/>
          </a:xfrm>
          <a:custGeom>
            <a:avLst/>
            <a:gdLst/>
            <a:ahLst/>
            <a:cxnLst/>
            <a:rect l="l" t="t" r="r" b="b"/>
            <a:pathLst>
              <a:path w="1440246" h="976727" extrusionOk="0">
                <a:moveTo>
                  <a:pt x="36985" y="725"/>
                </a:moveTo>
                <a:cubicBezTo>
                  <a:pt x="-16440" y="97462"/>
                  <a:pt x="-2553" y="216548"/>
                  <a:pt x="21241" y="324460"/>
                </a:cubicBezTo>
                <a:cubicBezTo>
                  <a:pt x="68946" y="540991"/>
                  <a:pt x="160848" y="763184"/>
                  <a:pt x="344976" y="886722"/>
                </a:cubicBezTo>
                <a:cubicBezTo>
                  <a:pt x="405123" y="926968"/>
                  <a:pt x="472613" y="954951"/>
                  <a:pt x="543581" y="969071"/>
                </a:cubicBezTo>
                <a:cubicBezTo>
                  <a:pt x="600249" y="980304"/>
                  <a:pt x="660338" y="982250"/>
                  <a:pt x="714589" y="962319"/>
                </a:cubicBezTo>
                <a:cubicBezTo>
                  <a:pt x="820731" y="923253"/>
                  <a:pt x="880584" y="811626"/>
                  <a:pt x="919562" y="705306"/>
                </a:cubicBezTo>
                <a:cubicBezTo>
                  <a:pt x="958540" y="598987"/>
                  <a:pt x="989675" y="483556"/>
                  <a:pt x="1071464" y="405247"/>
                </a:cubicBezTo>
                <a:cubicBezTo>
                  <a:pt x="1139277" y="340382"/>
                  <a:pt x="1232388" y="310573"/>
                  <a:pt x="1322079" y="282799"/>
                </a:cubicBezTo>
                <a:lnTo>
                  <a:pt x="1440398" y="246121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-220750" y="4561410"/>
            <a:ext cx="1585054" cy="2721844"/>
          </a:xfrm>
          <a:custGeom>
            <a:avLst/>
            <a:gdLst/>
            <a:ahLst/>
            <a:cxnLst/>
            <a:rect l="l" t="t" r="r" b="b"/>
            <a:pathLst>
              <a:path w="720479" h="1237202" extrusionOk="0">
                <a:moveTo>
                  <a:pt x="378532" y="1147965"/>
                </a:moveTo>
                <a:lnTo>
                  <a:pt x="378056" y="1148061"/>
                </a:lnTo>
                <a:cubicBezTo>
                  <a:pt x="398249" y="1166063"/>
                  <a:pt x="430062" y="1168539"/>
                  <a:pt x="457113" y="1168254"/>
                </a:cubicBezTo>
                <a:cubicBezTo>
                  <a:pt x="457009" y="1167825"/>
                  <a:pt x="456856" y="1167406"/>
                  <a:pt x="456637" y="1167015"/>
                </a:cubicBezTo>
                <a:cubicBezTo>
                  <a:pt x="432282" y="1155109"/>
                  <a:pt x="405640" y="1148604"/>
                  <a:pt x="378532" y="1147965"/>
                </a:cubicBezTo>
                <a:close/>
                <a:moveTo>
                  <a:pt x="514073" y="1104531"/>
                </a:moveTo>
                <a:lnTo>
                  <a:pt x="513597" y="1104627"/>
                </a:lnTo>
                <a:cubicBezTo>
                  <a:pt x="493118" y="1121105"/>
                  <a:pt x="472639" y="1139774"/>
                  <a:pt x="469210" y="1166634"/>
                </a:cubicBezTo>
                <a:lnTo>
                  <a:pt x="470353" y="1167206"/>
                </a:lnTo>
                <a:lnTo>
                  <a:pt x="470925" y="1167682"/>
                </a:lnTo>
                <a:cubicBezTo>
                  <a:pt x="497214" y="1157109"/>
                  <a:pt x="519502" y="1134249"/>
                  <a:pt x="514073" y="1104531"/>
                </a:cubicBezTo>
                <a:close/>
                <a:moveTo>
                  <a:pt x="331930" y="1040481"/>
                </a:moveTo>
                <a:lnTo>
                  <a:pt x="335423" y="1042491"/>
                </a:lnTo>
                <a:lnTo>
                  <a:pt x="329647" y="1040499"/>
                </a:lnTo>
                <a:close/>
                <a:moveTo>
                  <a:pt x="597226" y="980897"/>
                </a:moveTo>
                <a:cubicBezTo>
                  <a:pt x="566270" y="978039"/>
                  <a:pt x="533409" y="982326"/>
                  <a:pt x="515883" y="1010996"/>
                </a:cubicBezTo>
                <a:cubicBezTo>
                  <a:pt x="545591" y="1010643"/>
                  <a:pt x="574290" y="1000166"/>
                  <a:pt x="597226" y="981278"/>
                </a:cubicBezTo>
                <a:close/>
                <a:moveTo>
                  <a:pt x="304713" y="973848"/>
                </a:moveTo>
                <a:lnTo>
                  <a:pt x="304237" y="973944"/>
                </a:lnTo>
                <a:cubicBezTo>
                  <a:pt x="301570" y="974611"/>
                  <a:pt x="298808" y="974991"/>
                  <a:pt x="296141" y="975658"/>
                </a:cubicBezTo>
                <a:lnTo>
                  <a:pt x="300903" y="975658"/>
                </a:lnTo>
                <a:lnTo>
                  <a:pt x="306618" y="975658"/>
                </a:lnTo>
                <a:cubicBezTo>
                  <a:pt x="305678" y="975496"/>
                  <a:pt x="304928" y="974782"/>
                  <a:pt x="304713" y="973848"/>
                </a:cubicBezTo>
                <a:close/>
                <a:moveTo>
                  <a:pt x="292521" y="963085"/>
                </a:moveTo>
                <a:cubicBezTo>
                  <a:pt x="288711" y="963657"/>
                  <a:pt x="284806" y="964419"/>
                  <a:pt x="280996" y="965276"/>
                </a:cubicBezTo>
                <a:lnTo>
                  <a:pt x="287592" y="965276"/>
                </a:lnTo>
                <a:lnTo>
                  <a:pt x="287378" y="965371"/>
                </a:lnTo>
                <a:lnTo>
                  <a:pt x="287854" y="965276"/>
                </a:lnTo>
                <a:lnTo>
                  <a:pt x="287592" y="965276"/>
                </a:lnTo>
                <a:close/>
                <a:moveTo>
                  <a:pt x="326145" y="961847"/>
                </a:moveTo>
                <a:lnTo>
                  <a:pt x="325087" y="961950"/>
                </a:lnTo>
                <a:lnTo>
                  <a:pt x="303856" y="962228"/>
                </a:lnTo>
                <a:cubicBezTo>
                  <a:pt x="307048" y="962276"/>
                  <a:pt x="310231" y="962561"/>
                  <a:pt x="313381" y="963085"/>
                </a:cubicBezTo>
                <a:lnTo>
                  <a:pt x="325087" y="961950"/>
                </a:lnTo>
                <a:lnTo>
                  <a:pt x="325668" y="961942"/>
                </a:lnTo>
                <a:close/>
                <a:moveTo>
                  <a:pt x="617514" y="931557"/>
                </a:moveTo>
                <a:cubicBezTo>
                  <a:pt x="605465" y="938034"/>
                  <a:pt x="591949" y="941311"/>
                  <a:pt x="578271" y="941082"/>
                </a:cubicBezTo>
                <a:lnTo>
                  <a:pt x="586368" y="939749"/>
                </a:lnTo>
                <a:cubicBezTo>
                  <a:pt x="596540" y="939330"/>
                  <a:pt x="606504" y="936767"/>
                  <a:pt x="615609" y="932224"/>
                </a:cubicBezTo>
                <a:close/>
                <a:moveTo>
                  <a:pt x="571699" y="930414"/>
                </a:moveTo>
                <a:lnTo>
                  <a:pt x="570461" y="932605"/>
                </a:lnTo>
                <a:lnTo>
                  <a:pt x="572747" y="930700"/>
                </a:lnTo>
                <a:lnTo>
                  <a:pt x="572747" y="930510"/>
                </a:lnTo>
                <a:cubicBezTo>
                  <a:pt x="572394" y="930576"/>
                  <a:pt x="572033" y="930548"/>
                  <a:pt x="571699" y="930414"/>
                </a:cubicBezTo>
                <a:close/>
                <a:moveTo>
                  <a:pt x="175173" y="928224"/>
                </a:moveTo>
                <a:cubicBezTo>
                  <a:pt x="157609" y="931862"/>
                  <a:pt x="139648" y="933205"/>
                  <a:pt x="121738" y="932224"/>
                </a:cubicBezTo>
                <a:lnTo>
                  <a:pt x="121262" y="932224"/>
                </a:lnTo>
                <a:cubicBezTo>
                  <a:pt x="122629" y="934234"/>
                  <a:pt x="123450" y="936567"/>
                  <a:pt x="123643" y="938987"/>
                </a:cubicBezTo>
                <a:cubicBezTo>
                  <a:pt x="123643" y="939463"/>
                  <a:pt x="122500" y="947655"/>
                  <a:pt x="122500" y="946416"/>
                </a:cubicBezTo>
                <a:lnTo>
                  <a:pt x="125262" y="948893"/>
                </a:lnTo>
                <a:cubicBezTo>
                  <a:pt x="142768" y="944321"/>
                  <a:pt x="159563" y="937368"/>
                  <a:pt x="175173" y="928224"/>
                </a:cubicBezTo>
                <a:close/>
                <a:moveTo>
                  <a:pt x="627325" y="925366"/>
                </a:moveTo>
                <a:lnTo>
                  <a:pt x="626658" y="925652"/>
                </a:lnTo>
                <a:lnTo>
                  <a:pt x="622277" y="928700"/>
                </a:lnTo>
                <a:close/>
                <a:moveTo>
                  <a:pt x="187556" y="924509"/>
                </a:moveTo>
                <a:lnTo>
                  <a:pt x="185937" y="925176"/>
                </a:lnTo>
                <a:cubicBezTo>
                  <a:pt x="167975" y="936691"/>
                  <a:pt x="148391" y="945464"/>
                  <a:pt x="127834" y="951179"/>
                </a:cubicBezTo>
                <a:lnTo>
                  <a:pt x="137359" y="959847"/>
                </a:lnTo>
                <a:cubicBezTo>
                  <a:pt x="140636" y="959094"/>
                  <a:pt x="143827" y="958008"/>
                  <a:pt x="146884" y="956608"/>
                </a:cubicBezTo>
                <a:lnTo>
                  <a:pt x="146408" y="956703"/>
                </a:lnTo>
                <a:cubicBezTo>
                  <a:pt x="163660" y="950579"/>
                  <a:pt x="178641" y="939349"/>
                  <a:pt x="189366" y="924509"/>
                </a:cubicBezTo>
                <a:close/>
                <a:moveTo>
                  <a:pt x="120595" y="903649"/>
                </a:moveTo>
                <a:cubicBezTo>
                  <a:pt x="117599" y="909526"/>
                  <a:pt x="116374" y="916146"/>
                  <a:pt x="117071" y="922699"/>
                </a:cubicBezTo>
                <a:cubicBezTo>
                  <a:pt x="117800" y="925157"/>
                  <a:pt x="118926" y="927471"/>
                  <a:pt x="120405" y="929557"/>
                </a:cubicBezTo>
                <a:cubicBezTo>
                  <a:pt x="121071" y="929557"/>
                  <a:pt x="121071" y="929557"/>
                  <a:pt x="121071" y="929557"/>
                </a:cubicBezTo>
                <a:cubicBezTo>
                  <a:pt x="141351" y="930891"/>
                  <a:pt x="161713" y="928928"/>
                  <a:pt x="181365" y="923747"/>
                </a:cubicBezTo>
                <a:cubicBezTo>
                  <a:pt x="160385" y="919470"/>
                  <a:pt x="139986" y="912726"/>
                  <a:pt x="120595" y="903649"/>
                </a:cubicBezTo>
                <a:close/>
                <a:moveTo>
                  <a:pt x="133168" y="885361"/>
                </a:moveTo>
                <a:cubicBezTo>
                  <a:pt x="120786" y="883552"/>
                  <a:pt x="123262" y="887552"/>
                  <a:pt x="121738" y="897839"/>
                </a:cubicBezTo>
                <a:cubicBezTo>
                  <a:pt x="121071" y="898887"/>
                  <a:pt x="121071" y="900030"/>
                  <a:pt x="121071" y="901078"/>
                </a:cubicBezTo>
                <a:cubicBezTo>
                  <a:pt x="141660" y="910907"/>
                  <a:pt x="163478" y="917927"/>
                  <a:pt x="185937" y="921937"/>
                </a:cubicBezTo>
                <a:lnTo>
                  <a:pt x="188508" y="920318"/>
                </a:lnTo>
                <a:cubicBezTo>
                  <a:pt x="188509" y="920318"/>
                  <a:pt x="188510" y="920318"/>
                  <a:pt x="188511" y="920318"/>
                </a:cubicBezTo>
                <a:cubicBezTo>
                  <a:pt x="188958" y="919870"/>
                  <a:pt x="189682" y="919870"/>
                  <a:pt x="190128" y="920318"/>
                </a:cubicBezTo>
                <a:lnTo>
                  <a:pt x="191175" y="919842"/>
                </a:lnTo>
                <a:cubicBezTo>
                  <a:pt x="177298" y="901020"/>
                  <a:pt x="156422" y="888590"/>
                  <a:pt x="133263" y="885361"/>
                </a:cubicBezTo>
                <a:close/>
                <a:moveTo>
                  <a:pt x="482640" y="875169"/>
                </a:moveTo>
                <a:cubicBezTo>
                  <a:pt x="450827" y="909269"/>
                  <a:pt x="408441" y="954894"/>
                  <a:pt x="402535" y="1002519"/>
                </a:cubicBezTo>
                <a:cubicBezTo>
                  <a:pt x="419680" y="987279"/>
                  <a:pt x="437301" y="972420"/>
                  <a:pt x="453303" y="956132"/>
                </a:cubicBezTo>
                <a:lnTo>
                  <a:pt x="453303" y="955751"/>
                </a:lnTo>
                <a:cubicBezTo>
                  <a:pt x="475401" y="933558"/>
                  <a:pt x="479021" y="904506"/>
                  <a:pt x="482640" y="875169"/>
                </a:cubicBezTo>
                <a:close/>
                <a:moveTo>
                  <a:pt x="651650" y="846277"/>
                </a:moveTo>
                <a:lnTo>
                  <a:pt x="628221" y="855691"/>
                </a:lnTo>
                <a:lnTo>
                  <a:pt x="632998" y="853454"/>
                </a:lnTo>
                <a:cubicBezTo>
                  <a:pt x="637005" y="851676"/>
                  <a:pt x="641922" y="849601"/>
                  <a:pt x="646804" y="847774"/>
                </a:cubicBezTo>
                <a:close/>
                <a:moveTo>
                  <a:pt x="312238" y="838308"/>
                </a:moveTo>
                <a:cubicBezTo>
                  <a:pt x="300618" y="874884"/>
                  <a:pt x="291664" y="918222"/>
                  <a:pt x="326335" y="945273"/>
                </a:cubicBezTo>
                <a:lnTo>
                  <a:pt x="325859" y="945369"/>
                </a:lnTo>
                <a:cubicBezTo>
                  <a:pt x="326947" y="945807"/>
                  <a:pt x="327523" y="947007"/>
                  <a:pt x="327192" y="948131"/>
                </a:cubicBezTo>
                <a:cubicBezTo>
                  <a:pt x="328621" y="949274"/>
                  <a:pt x="329955" y="950512"/>
                  <a:pt x="331288" y="951750"/>
                </a:cubicBezTo>
                <a:cubicBezTo>
                  <a:pt x="331202" y="951369"/>
                  <a:pt x="331202" y="950979"/>
                  <a:pt x="331288" y="950607"/>
                </a:cubicBezTo>
                <a:cubicBezTo>
                  <a:pt x="348338" y="911650"/>
                  <a:pt x="325668" y="874598"/>
                  <a:pt x="312238" y="838308"/>
                </a:cubicBezTo>
                <a:close/>
                <a:moveTo>
                  <a:pt x="538933" y="824211"/>
                </a:moveTo>
                <a:cubicBezTo>
                  <a:pt x="528456" y="862311"/>
                  <a:pt x="544743" y="894791"/>
                  <a:pt x="566937" y="926319"/>
                </a:cubicBezTo>
                <a:cubicBezTo>
                  <a:pt x="569413" y="921556"/>
                  <a:pt x="571890" y="916794"/>
                  <a:pt x="574271" y="912031"/>
                </a:cubicBezTo>
                <a:cubicBezTo>
                  <a:pt x="578938" y="881742"/>
                  <a:pt x="556269" y="849452"/>
                  <a:pt x="538933" y="824592"/>
                </a:cubicBezTo>
                <a:close/>
                <a:moveTo>
                  <a:pt x="300427" y="775443"/>
                </a:moveTo>
                <a:lnTo>
                  <a:pt x="265470" y="810114"/>
                </a:lnTo>
                <a:cubicBezTo>
                  <a:pt x="278736" y="809314"/>
                  <a:pt x="291230" y="803608"/>
                  <a:pt x="300522" y="794112"/>
                </a:cubicBezTo>
                <a:cubicBezTo>
                  <a:pt x="302237" y="792492"/>
                  <a:pt x="308142" y="788397"/>
                  <a:pt x="308714" y="786206"/>
                </a:cubicBezTo>
                <a:lnTo>
                  <a:pt x="308809" y="785730"/>
                </a:lnTo>
                <a:cubicBezTo>
                  <a:pt x="310143" y="780396"/>
                  <a:pt x="305666" y="780491"/>
                  <a:pt x="304332" y="779157"/>
                </a:cubicBezTo>
                <a:cubicBezTo>
                  <a:pt x="302999" y="777824"/>
                  <a:pt x="301761" y="776586"/>
                  <a:pt x="300427" y="775443"/>
                </a:cubicBezTo>
                <a:close/>
                <a:moveTo>
                  <a:pt x="659520" y="761060"/>
                </a:moveTo>
                <a:cubicBezTo>
                  <a:pt x="647956" y="773338"/>
                  <a:pt x="635650" y="784882"/>
                  <a:pt x="622658" y="795636"/>
                </a:cubicBezTo>
                <a:cubicBezTo>
                  <a:pt x="633574" y="793131"/>
                  <a:pt x="644108" y="789187"/>
                  <a:pt x="653995" y="783920"/>
                </a:cubicBezTo>
                <a:cubicBezTo>
                  <a:pt x="656853" y="782396"/>
                  <a:pt x="665711" y="778967"/>
                  <a:pt x="667235" y="775728"/>
                </a:cubicBezTo>
                <a:lnTo>
                  <a:pt x="667235" y="775347"/>
                </a:lnTo>
                <a:cubicBezTo>
                  <a:pt x="672188" y="765156"/>
                  <a:pt x="665616" y="762298"/>
                  <a:pt x="659520" y="761060"/>
                </a:cubicBezTo>
                <a:close/>
                <a:moveTo>
                  <a:pt x="280234" y="760774"/>
                </a:moveTo>
                <a:cubicBezTo>
                  <a:pt x="273091" y="775185"/>
                  <a:pt x="268177" y="790606"/>
                  <a:pt x="265661" y="806494"/>
                </a:cubicBezTo>
                <a:lnTo>
                  <a:pt x="299189" y="773252"/>
                </a:lnTo>
                <a:lnTo>
                  <a:pt x="298903" y="772776"/>
                </a:lnTo>
                <a:cubicBezTo>
                  <a:pt x="293543" y="767566"/>
                  <a:pt x="287195" y="763489"/>
                  <a:pt x="280234" y="760774"/>
                </a:cubicBezTo>
                <a:close/>
                <a:moveTo>
                  <a:pt x="253374" y="754011"/>
                </a:moveTo>
                <a:cubicBezTo>
                  <a:pt x="252328" y="762936"/>
                  <a:pt x="252328" y="771947"/>
                  <a:pt x="253374" y="780872"/>
                </a:cubicBezTo>
                <a:cubicBezTo>
                  <a:pt x="255235" y="789483"/>
                  <a:pt x="258450" y="797750"/>
                  <a:pt x="262899" y="805351"/>
                </a:cubicBezTo>
                <a:cubicBezTo>
                  <a:pt x="265636" y="789635"/>
                  <a:pt x="270642" y="774395"/>
                  <a:pt x="277758" y="760107"/>
                </a:cubicBezTo>
                <a:cubicBezTo>
                  <a:pt x="276615" y="759727"/>
                  <a:pt x="275567" y="758964"/>
                  <a:pt x="274329" y="758964"/>
                </a:cubicBezTo>
                <a:lnTo>
                  <a:pt x="274043" y="758488"/>
                </a:lnTo>
                <a:cubicBezTo>
                  <a:pt x="267252" y="757440"/>
                  <a:pt x="260538" y="755945"/>
                  <a:pt x="253945" y="754011"/>
                </a:cubicBezTo>
                <a:close/>
                <a:moveTo>
                  <a:pt x="641994" y="753821"/>
                </a:moveTo>
                <a:cubicBezTo>
                  <a:pt x="634536" y="765222"/>
                  <a:pt x="628459" y="777462"/>
                  <a:pt x="623896" y="790302"/>
                </a:cubicBezTo>
                <a:cubicBezTo>
                  <a:pt x="635288" y="780767"/>
                  <a:pt x="646137" y="770585"/>
                  <a:pt x="656376" y="759822"/>
                </a:cubicBezTo>
                <a:lnTo>
                  <a:pt x="654662" y="759250"/>
                </a:lnTo>
                <a:cubicBezTo>
                  <a:pt x="650376" y="757631"/>
                  <a:pt x="646185" y="755726"/>
                  <a:pt x="641994" y="753821"/>
                </a:cubicBezTo>
                <a:close/>
                <a:moveTo>
                  <a:pt x="450922" y="749344"/>
                </a:moveTo>
                <a:lnTo>
                  <a:pt x="449779" y="750297"/>
                </a:lnTo>
                <a:lnTo>
                  <a:pt x="450922" y="750297"/>
                </a:lnTo>
                <a:close/>
                <a:moveTo>
                  <a:pt x="238610" y="748487"/>
                </a:moveTo>
                <a:cubicBezTo>
                  <a:pt x="232702" y="753545"/>
                  <a:pt x="231516" y="762222"/>
                  <a:pt x="235848" y="768680"/>
                </a:cubicBezTo>
                <a:cubicBezTo>
                  <a:pt x="242563" y="783120"/>
                  <a:pt x="251076" y="796664"/>
                  <a:pt x="261184" y="808971"/>
                </a:cubicBezTo>
                <a:lnTo>
                  <a:pt x="261946" y="808971"/>
                </a:lnTo>
                <a:cubicBezTo>
                  <a:pt x="261621" y="808904"/>
                  <a:pt x="261343" y="808694"/>
                  <a:pt x="261184" y="808399"/>
                </a:cubicBezTo>
                <a:cubicBezTo>
                  <a:pt x="256859" y="800494"/>
                  <a:pt x="253622" y="792035"/>
                  <a:pt x="251564" y="783253"/>
                </a:cubicBezTo>
                <a:cubicBezTo>
                  <a:pt x="250184" y="773176"/>
                  <a:pt x="250184" y="762946"/>
                  <a:pt x="251564" y="752869"/>
                </a:cubicBezTo>
                <a:cubicBezTo>
                  <a:pt x="249280" y="751706"/>
                  <a:pt x="246842" y="750868"/>
                  <a:pt x="244325" y="750392"/>
                </a:cubicBezTo>
                <a:lnTo>
                  <a:pt x="238896" y="748963"/>
                </a:lnTo>
                <a:close/>
                <a:moveTo>
                  <a:pt x="473496" y="743344"/>
                </a:moveTo>
                <a:cubicBezTo>
                  <a:pt x="470220" y="745039"/>
                  <a:pt x="466676" y="746134"/>
                  <a:pt x="463019" y="746582"/>
                </a:cubicBezTo>
                <a:lnTo>
                  <a:pt x="459114" y="748773"/>
                </a:lnTo>
                <a:cubicBezTo>
                  <a:pt x="464019" y="747534"/>
                  <a:pt x="468820" y="745934"/>
                  <a:pt x="473496" y="744010"/>
                </a:cubicBezTo>
                <a:close/>
                <a:moveTo>
                  <a:pt x="618562" y="741724"/>
                </a:moveTo>
                <a:cubicBezTo>
                  <a:pt x="618095" y="757621"/>
                  <a:pt x="619019" y="773519"/>
                  <a:pt x="621324" y="789254"/>
                </a:cubicBezTo>
                <a:cubicBezTo>
                  <a:pt x="625868" y="776348"/>
                  <a:pt x="631945" y="764041"/>
                  <a:pt x="639422" y="752583"/>
                </a:cubicBezTo>
                <a:cubicBezTo>
                  <a:pt x="632373" y="749249"/>
                  <a:pt x="625420" y="745534"/>
                  <a:pt x="618562" y="741724"/>
                </a:cubicBezTo>
                <a:close/>
                <a:moveTo>
                  <a:pt x="458352" y="738771"/>
                </a:moveTo>
                <a:lnTo>
                  <a:pt x="457304" y="740010"/>
                </a:lnTo>
                <a:lnTo>
                  <a:pt x="458256" y="739057"/>
                </a:lnTo>
                <a:close/>
                <a:moveTo>
                  <a:pt x="10772" y="734009"/>
                </a:moveTo>
                <a:cubicBezTo>
                  <a:pt x="45824" y="767442"/>
                  <a:pt x="99354" y="811733"/>
                  <a:pt x="147551" y="785063"/>
                </a:cubicBezTo>
                <a:lnTo>
                  <a:pt x="147551" y="784491"/>
                </a:lnTo>
                <a:cubicBezTo>
                  <a:pt x="125080" y="772195"/>
                  <a:pt x="101893" y="761250"/>
                  <a:pt x="78114" y="751725"/>
                </a:cubicBezTo>
                <a:cubicBezTo>
                  <a:pt x="56778" y="743534"/>
                  <a:pt x="34013" y="733342"/>
                  <a:pt x="10867" y="734009"/>
                </a:cubicBezTo>
                <a:close/>
                <a:moveTo>
                  <a:pt x="604941" y="733819"/>
                </a:moveTo>
                <a:lnTo>
                  <a:pt x="604941" y="734199"/>
                </a:lnTo>
                <a:lnTo>
                  <a:pt x="604946" y="734202"/>
                </a:lnTo>
                <a:lnTo>
                  <a:pt x="605322" y="764620"/>
                </a:lnTo>
                <a:cubicBezTo>
                  <a:pt x="608132" y="774538"/>
                  <a:pt x="613085" y="784111"/>
                  <a:pt x="618562" y="793350"/>
                </a:cubicBezTo>
                <a:lnTo>
                  <a:pt x="619229" y="793350"/>
                </a:lnTo>
                <a:cubicBezTo>
                  <a:pt x="616200" y="775805"/>
                  <a:pt x="615019" y="757993"/>
                  <a:pt x="615705" y="740200"/>
                </a:cubicBezTo>
                <a:lnTo>
                  <a:pt x="604946" y="734202"/>
                </a:lnTo>
                <a:close/>
                <a:moveTo>
                  <a:pt x="151837" y="727627"/>
                </a:moveTo>
                <a:cubicBezTo>
                  <a:pt x="151532" y="727894"/>
                  <a:pt x="151175" y="728084"/>
                  <a:pt x="150789" y="728199"/>
                </a:cubicBezTo>
                <a:lnTo>
                  <a:pt x="150504" y="732294"/>
                </a:lnTo>
                <a:cubicBezTo>
                  <a:pt x="150980" y="730770"/>
                  <a:pt x="151837" y="729246"/>
                  <a:pt x="151837" y="727627"/>
                </a:cubicBezTo>
                <a:close/>
                <a:moveTo>
                  <a:pt x="505977" y="721245"/>
                </a:moveTo>
                <a:lnTo>
                  <a:pt x="504643" y="722674"/>
                </a:lnTo>
                <a:lnTo>
                  <a:pt x="502929" y="724865"/>
                </a:lnTo>
                <a:cubicBezTo>
                  <a:pt x="503976" y="723627"/>
                  <a:pt x="505024" y="722484"/>
                  <a:pt x="505977" y="721245"/>
                </a:cubicBezTo>
                <a:close/>
                <a:moveTo>
                  <a:pt x="145360" y="714387"/>
                </a:moveTo>
                <a:cubicBezTo>
                  <a:pt x="144101" y="721112"/>
                  <a:pt x="143431" y="727932"/>
                  <a:pt x="143360" y="734771"/>
                </a:cubicBezTo>
                <a:lnTo>
                  <a:pt x="143455" y="735152"/>
                </a:lnTo>
                <a:cubicBezTo>
                  <a:pt x="142627" y="740381"/>
                  <a:pt x="142372" y="745677"/>
                  <a:pt x="142693" y="750963"/>
                </a:cubicBezTo>
                <a:cubicBezTo>
                  <a:pt x="143550" y="738771"/>
                  <a:pt x="144503" y="726579"/>
                  <a:pt x="145360" y="714387"/>
                </a:cubicBezTo>
                <a:close/>
                <a:moveTo>
                  <a:pt x="355672" y="700862"/>
                </a:moveTo>
                <a:lnTo>
                  <a:pt x="353481" y="702577"/>
                </a:lnTo>
                <a:lnTo>
                  <a:pt x="353481" y="702195"/>
                </a:lnTo>
                <a:cubicBezTo>
                  <a:pt x="352072" y="703338"/>
                  <a:pt x="350033" y="703253"/>
                  <a:pt x="348719" y="702005"/>
                </a:cubicBezTo>
                <a:cubicBezTo>
                  <a:pt x="348081" y="703091"/>
                  <a:pt x="347376" y="704138"/>
                  <a:pt x="346623" y="705148"/>
                </a:cubicBezTo>
                <a:cubicBezTo>
                  <a:pt x="350624" y="703910"/>
                  <a:pt x="354720" y="702481"/>
                  <a:pt x="358720" y="700862"/>
                </a:cubicBezTo>
                <a:close/>
                <a:moveTo>
                  <a:pt x="164696" y="697433"/>
                </a:moveTo>
                <a:cubicBezTo>
                  <a:pt x="164315" y="699147"/>
                  <a:pt x="163267" y="701624"/>
                  <a:pt x="163648" y="702767"/>
                </a:cubicBezTo>
                <a:cubicBezTo>
                  <a:pt x="164029" y="703910"/>
                  <a:pt x="164696" y="705053"/>
                  <a:pt x="164696" y="706196"/>
                </a:cubicBezTo>
                <a:cubicBezTo>
                  <a:pt x="164696" y="703624"/>
                  <a:pt x="164696" y="700290"/>
                  <a:pt x="164696" y="697433"/>
                </a:cubicBezTo>
                <a:close/>
                <a:moveTo>
                  <a:pt x="159362" y="693337"/>
                </a:moveTo>
                <a:cubicBezTo>
                  <a:pt x="158600" y="694956"/>
                  <a:pt x="157838" y="696576"/>
                  <a:pt x="157266" y="698195"/>
                </a:cubicBezTo>
                <a:cubicBezTo>
                  <a:pt x="157649" y="697823"/>
                  <a:pt x="158103" y="697528"/>
                  <a:pt x="158600" y="697338"/>
                </a:cubicBezTo>
                <a:lnTo>
                  <a:pt x="158505" y="697338"/>
                </a:lnTo>
                <a:cubicBezTo>
                  <a:pt x="158790" y="696004"/>
                  <a:pt x="158981" y="694671"/>
                  <a:pt x="159362" y="693337"/>
                </a:cubicBezTo>
                <a:close/>
                <a:moveTo>
                  <a:pt x="366435" y="692194"/>
                </a:moveTo>
                <a:lnTo>
                  <a:pt x="363768" y="694004"/>
                </a:lnTo>
                <a:lnTo>
                  <a:pt x="366435" y="692956"/>
                </a:lnTo>
                <a:cubicBezTo>
                  <a:pt x="366388" y="692709"/>
                  <a:pt x="366388" y="692442"/>
                  <a:pt x="366435" y="692194"/>
                </a:cubicBezTo>
                <a:close/>
                <a:moveTo>
                  <a:pt x="377961" y="689337"/>
                </a:moveTo>
                <a:lnTo>
                  <a:pt x="371619" y="693029"/>
                </a:lnTo>
                <a:lnTo>
                  <a:pt x="371579" y="692956"/>
                </a:lnTo>
                <a:lnTo>
                  <a:pt x="371579" y="693052"/>
                </a:lnTo>
                <a:lnTo>
                  <a:pt x="371619" y="693029"/>
                </a:lnTo>
                <a:lnTo>
                  <a:pt x="372055" y="693813"/>
                </a:lnTo>
                <a:cubicBezTo>
                  <a:pt x="374141" y="692480"/>
                  <a:pt x="376113" y="690985"/>
                  <a:pt x="377961" y="689337"/>
                </a:cubicBezTo>
                <a:close/>
                <a:moveTo>
                  <a:pt x="370245" y="673335"/>
                </a:moveTo>
                <a:lnTo>
                  <a:pt x="369756" y="673746"/>
                </a:lnTo>
                <a:lnTo>
                  <a:pt x="368721" y="674573"/>
                </a:lnTo>
                <a:lnTo>
                  <a:pt x="366912" y="675621"/>
                </a:lnTo>
                <a:cubicBezTo>
                  <a:pt x="362692" y="677907"/>
                  <a:pt x="358758" y="680688"/>
                  <a:pt x="355196" y="683907"/>
                </a:cubicBezTo>
                <a:cubicBezTo>
                  <a:pt x="351929" y="685660"/>
                  <a:pt x="349319" y="688441"/>
                  <a:pt x="347766" y="691813"/>
                </a:cubicBezTo>
                <a:lnTo>
                  <a:pt x="346623" y="693147"/>
                </a:lnTo>
                <a:lnTo>
                  <a:pt x="369756" y="673746"/>
                </a:lnTo>
                <a:lnTo>
                  <a:pt x="370150" y="673430"/>
                </a:lnTo>
                <a:close/>
                <a:moveTo>
                  <a:pt x="606656" y="611041"/>
                </a:moveTo>
                <a:cubicBezTo>
                  <a:pt x="568632" y="611736"/>
                  <a:pt x="532256" y="626691"/>
                  <a:pt x="504738" y="652951"/>
                </a:cubicBezTo>
                <a:cubicBezTo>
                  <a:pt x="545029" y="657999"/>
                  <a:pt x="577224" y="635711"/>
                  <a:pt x="606561" y="611232"/>
                </a:cubicBezTo>
                <a:close/>
                <a:moveTo>
                  <a:pt x="33727" y="597516"/>
                </a:moveTo>
                <a:cubicBezTo>
                  <a:pt x="32012" y="597963"/>
                  <a:pt x="30351" y="598601"/>
                  <a:pt x="28774" y="599421"/>
                </a:cubicBezTo>
                <a:cubicBezTo>
                  <a:pt x="22583" y="602564"/>
                  <a:pt x="18106" y="600659"/>
                  <a:pt x="20964" y="610851"/>
                </a:cubicBezTo>
                <a:cubicBezTo>
                  <a:pt x="24271" y="617747"/>
                  <a:pt x="28898" y="623928"/>
                  <a:pt x="34584" y="629044"/>
                </a:cubicBezTo>
                <a:lnTo>
                  <a:pt x="34299" y="628567"/>
                </a:lnTo>
                <a:cubicBezTo>
                  <a:pt x="45971" y="641531"/>
                  <a:pt x="60661" y="651408"/>
                  <a:pt x="77066" y="657333"/>
                </a:cubicBezTo>
                <a:cubicBezTo>
                  <a:pt x="73827" y="653808"/>
                  <a:pt x="70779" y="649713"/>
                  <a:pt x="67541" y="645712"/>
                </a:cubicBezTo>
                <a:cubicBezTo>
                  <a:pt x="55245" y="630586"/>
                  <a:pt x="43949" y="614680"/>
                  <a:pt x="33727" y="598087"/>
                </a:cubicBezTo>
                <a:cubicBezTo>
                  <a:pt x="33682" y="597897"/>
                  <a:pt x="33682" y="597706"/>
                  <a:pt x="33727" y="597516"/>
                </a:cubicBezTo>
                <a:close/>
                <a:moveTo>
                  <a:pt x="66398" y="594849"/>
                </a:moveTo>
                <a:cubicBezTo>
                  <a:pt x="56682" y="595801"/>
                  <a:pt x="45729" y="594563"/>
                  <a:pt x="36204" y="596658"/>
                </a:cubicBezTo>
                <a:cubicBezTo>
                  <a:pt x="43824" y="608850"/>
                  <a:pt x="51825" y="620757"/>
                  <a:pt x="60588" y="632187"/>
                </a:cubicBezTo>
                <a:cubicBezTo>
                  <a:pt x="67165" y="642540"/>
                  <a:pt x="75366" y="651770"/>
                  <a:pt x="84876" y="659523"/>
                </a:cubicBezTo>
                <a:cubicBezTo>
                  <a:pt x="88305" y="660476"/>
                  <a:pt x="91734" y="661333"/>
                  <a:pt x="95259" y="662000"/>
                </a:cubicBezTo>
                <a:cubicBezTo>
                  <a:pt x="81986" y="641578"/>
                  <a:pt x="72321" y="619023"/>
                  <a:pt x="66684" y="595325"/>
                </a:cubicBezTo>
                <a:close/>
                <a:moveTo>
                  <a:pt x="109356" y="579037"/>
                </a:moveTo>
                <a:cubicBezTo>
                  <a:pt x="96211" y="579513"/>
                  <a:pt x="96783" y="582561"/>
                  <a:pt x="87258" y="587800"/>
                </a:cubicBezTo>
                <a:lnTo>
                  <a:pt x="86972" y="587324"/>
                </a:lnTo>
                <a:cubicBezTo>
                  <a:pt x="82266" y="590581"/>
                  <a:pt x="77096" y="593124"/>
                  <a:pt x="71637" y="594849"/>
                </a:cubicBezTo>
                <a:lnTo>
                  <a:pt x="69160" y="594849"/>
                </a:lnTo>
                <a:cubicBezTo>
                  <a:pt x="74788" y="618223"/>
                  <a:pt x="84459" y="640435"/>
                  <a:pt x="97735" y="660476"/>
                </a:cubicBezTo>
                <a:cubicBezTo>
                  <a:pt x="104974" y="633920"/>
                  <a:pt x="108877" y="606564"/>
                  <a:pt x="109356" y="579037"/>
                </a:cubicBezTo>
                <a:close/>
                <a:moveTo>
                  <a:pt x="114118" y="578942"/>
                </a:moveTo>
                <a:lnTo>
                  <a:pt x="112689" y="579037"/>
                </a:lnTo>
                <a:cubicBezTo>
                  <a:pt x="112242" y="606955"/>
                  <a:pt x="108274" y="634701"/>
                  <a:pt x="100878" y="661619"/>
                </a:cubicBezTo>
                <a:cubicBezTo>
                  <a:pt x="100743" y="662190"/>
                  <a:pt x="100226" y="662590"/>
                  <a:pt x="99640" y="662571"/>
                </a:cubicBezTo>
                <a:lnTo>
                  <a:pt x="99640" y="663238"/>
                </a:lnTo>
                <a:lnTo>
                  <a:pt x="100307" y="663238"/>
                </a:lnTo>
                <a:cubicBezTo>
                  <a:pt x="108306" y="651703"/>
                  <a:pt x="115468" y="639607"/>
                  <a:pt x="121738" y="627043"/>
                </a:cubicBezTo>
                <a:cubicBezTo>
                  <a:pt x="125548" y="619137"/>
                  <a:pt x="142598" y="590658"/>
                  <a:pt x="134121" y="581895"/>
                </a:cubicBezTo>
                <a:cubicBezTo>
                  <a:pt x="127697" y="579666"/>
                  <a:pt x="120911" y="578666"/>
                  <a:pt x="114118" y="578942"/>
                </a:cubicBezTo>
                <a:close/>
                <a:moveTo>
                  <a:pt x="381390" y="561892"/>
                </a:moveTo>
                <a:lnTo>
                  <a:pt x="380913" y="561987"/>
                </a:lnTo>
                <a:lnTo>
                  <a:pt x="381751" y="562664"/>
                </a:lnTo>
                <a:lnTo>
                  <a:pt x="406107" y="614673"/>
                </a:lnTo>
                <a:cubicBezTo>
                  <a:pt x="418347" y="630139"/>
                  <a:pt x="434254" y="641569"/>
                  <a:pt x="452827" y="643236"/>
                </a:cubicBezTo>
                <a:cubicBezTo>
                  <a:pt x="452160" y="639616"/>
                  <a:pt x="452160" y="635997"/>
                  <a:pt x="452160" y="632282"/>
                </a:cubicBezTo>
                <a:cubicBezTo>
                  <a:pt x="452056" y="632301"/>
                  <a:pt x="451941" y="632310"/>
                  <a:pt x="451837" y="632310"/>
                </a:cubicBezTo>
                <a:cubicBezTo>
                  <a:pt x="450103" y="632396"/>
                  <a:pt x="448627" y="631063"/>
                  <a:pt x="448541" y="629329"/>
                </a:cubicBezTo>
                <a:cubicBezTo>
                  <a:pt x="447017" y="610470"/>
                  <a:pt x="426348" y="598754"/>
                  <a:pt x="413013" y="587895"/>
                </a:cubicBezTo>
                <a:lnTo>
                  <a:pt x="381751" y="562664"/>
                </a:lnTo>
                <a:close/>
                <a:moveTo>
                  <a:pt x="223846" y="551224"/>
                </a:moveTo>
                <a:cubicBezTo>
                  <a:pt x="244896" y="598849"/>
                  <a:pt x="274995" y="652570"/>
                  <a:pt x="333288" y="653808"/>
                </a:cubicBezTo>
                <a:cubicBezTo>
                  <a:pt x="320715" y="598849"/>
                  <a:pt x="275853" y="565416"/>
                  <a:pt x="223846" y="551224"/>
                </a:cubicBezTo>
                <a:close/>
                <a:moveTo>
                  <a:pt x="266137" y="502265"/>
                </a:moveTo>
                <a:cubicBezTo>
                  <a:pt x="265962" y="502590"/>
                  <a:pt x="265697" y="502856"/>
                  <a:pt x="265375" y="503028"/>
                </a:cubicBezTo>
                <a:lnTo>
                  <a:pt x="266137" y="503123"/>
                </a:lnTo>
                <a:cubicBezTo>
                  <a:pt x="266177" y="502837"/>
                  <a:pt x="266177" y="502552"/>
                  <a:pt x="266137" y="502265"/>
                </a:cubicBezTo>
                <a:close/>
                <a:moveTo>
                  <a:pt x="435984" y="501753"/>
                </a:moveTo>
                <a:lnTo>
                  <a:pt x="436349" y="501789"/>
                </a:lnTo>
                <a:lnTo>
                  <a:pt x="435873" y="501789"/>
                </a:lnTo>
                <a:close/>
                <a:moveTo>
                  <a:pt x="424538" y="501694"/>
                </a:moveTo>
                <a:lnTo>
                  <a:pt x="424062" y="501789"/>
                </a:lnTo>
                <a:lnTo>
                  <a:pt x="424134" y="501924"/>
                </a:lnTo>
                <a:lnTo>
                  <a:pt x="416345" y="506362"/>
                </a:lnTo>
                <a:cubicBezTo>
                  <a:pt x="412626" y="512148"/>
                  <a:pt x="420895" y="520506"/>
                  <a:pt x="428253" y="524364"/>
                </a:cubicBezTo>
                <a:cubicBezTo>
                  <a:pt x="433396" y="526707"/>
                  <a:pt x="438711" y="528650"/>
                  <a:pt x="444159" y="530174"/>
                </a:cubicBezTo>
                <a:cubicBezTo>
                  <a:pt x="439968" y="524745"/>
                  <a:pt x="434920" y="519220"/>
                  <a:pt x="430443" y="513696"/>
                </a:cubicBezTo>
                <a:lnTo>
                  <a:pt x="424134" y="501924"/>
                </a:lnTo>
                <a:close/>
                <a:moveTo>
                  <a:pt x="555983" y="501027"/>
                </a:moveTo>
                <a:cubicBezTo>
                  <a:pt x="555554" y="501313"/>
                  <a:pt x="555069" y="501475"/>
                  <a:pt x="554554" y="501504"/>
                </a:cubicBezTo>
                <a:lnTo>
                  <a:pt x="555411" y="502647"/>
                </a:lnTo>
                <a:close/>
                <a:moveTo>
                  <a:pt x="441111" y="500075"/>
                </a:moveTo>
                <a:lnTo>
                  <a:pt x="435984" y="501753"/>
                </a:lnTo>
                <a:lnTo>
                  <a:pt x="426729" y="500837"/>
                </a:lnTo>
                <a:cubicBezTo>
                  <a:pt x="426633" y="507028"/>
                  <a:pt x="434349" y="513791"/>
                  <a:pt x="437873" y="518077"/>
                </a:cubicBezTo>
                <a:lnTo>
                  <a:pt x="445683" y="527602"/>
                </a:lnTo>
                <a:cubicBezTo>
                  <a:pt x="443016" y="518658"/>
                  <a:pt x="441483" y="509409"/>
                  <a:pt x="441111" y="500075"/>
                </a:cubicBezTo>
                <a:close/>
                <a:moveTo>
                  <a:pt x="463781" y="495884"/>
                </a:moveTo>
                <a:cubicBezTo>
                  <a:pt x="460809" y="507904"/>
                  <a:pt x="456161" y="519449"/>
                  <a:pt x="449970" y="530174"/>
                </a:cubicBezTo>
                <a:cubicBezTo>
                  <a:pt x="450798" y="530460"/>
                  <a:pt x="451398" y="531203"/>
                  <a:pt x="451494" y="532079"/>
                </a:cubicBezTo>
                <a:cubicBezTo>
                  <a:pt x="459971" y="526840"/>
                  <a:pt x="475116" y="515505"/>
                  <a:pt x="476735" y="504647"/>
                </a:cubicBezTo>
                <a:cubicBezTo>
                  <a:pt x="478545" y="492074"/>
                  <a:pt x="474830" y="499027"/>
                  <a:pt x="469972" y="497503"/>
                </a:cubicBezTo>
                <a:cubicBezTo>
                  <a:pt x="467953" y="496808"/>
                  <a:pt x="465886" y="496265"/>
                  <a:pt x="463781" y="495884"/>
                </a:cubicBezTo>
                <a:close/>
                <a:moveTo>
                  <a:pt x="460447" y="495503"/>
                </a:moveTo>
                <a:lnTo>
                  <a:pt x="460417" y="495581"/>
                </a:lnTo>
                <a:lnTo>
                  <a:pt x="447207" y="497598"/>
                </a:lnTo>
                <a:lnTo>
                  <a:pt x="443969" y="499122"/>
                </a:lnTo>
                <a:cubicBezTo>
                  <a:pt x="444188" y="508352"/>
                  <a:pt x="445636" y="517515"/>
                  <a:pt x="448255" y="526364"/>
                </a:cubicBezTo>
                <a:lnTo>
                  <a:pt x="460417" y="495581"/>
                </a:lnTo>
                <a:lnTo>
                  <a:pt x="460923" y="495503"/>
                </a:lnTo>
                <a:close/>
                <a:moveTo>
                  <a:pt x="253945" y="493027"/>
                </a:moveTo>
                <a:lnTo>
                  <a:pt x="253850" y="493503"/>
                </a:lnTo>
                <a:lnTo>
                  <a:pt x="254434" y="494119"/>
                </a:lnTo>
                <a:lnTo>
                  <a:pt x="255564" y="496646"/>
                </a:lnTo>
                <a:lnTo>
                  <a:pt x="255564" y="495312"/>
                </a:lnTo>
                <a:lnTo>
                  <a:pt x="254434" y="494119"/>
                </a:lnTo>
                <a:close/>
                <a:moveTo>
                  <a:pt x="550458" y="473881"/>
                </a:moveTo>
                <a:lnTo>
                  <a:pt x="550173" y="473977"/>
                </a:lnTo>
                <a:lnTo>
                  <a:pt x="550173" y="474705"/>
                </a:lnTo>
                <a:lnTo>
                  <a:pt x="549601" y="476358"/>
                </a:lnTo>
                <a:lnTo>
                  <a:pt x="550173" y="475500"/>
                </a:lnTo>
                <a:lnTo>
                  <a:pt x="550173" y="474705"/>
                </a:lnTo>
                <a:close/>
                <a:moveTo>
                  <a:pt x="266042" y="460546"/>
                </a:moveTo>
                <a:cubicBezTo>
                  <a:pt x="265756" y="461022"/>
                  <a:pt x="265089" y="461499"/>
                  <a:pt x="265089" y="462070"/>
                </a:cubicBezTo>
                <a:lnTo>
                  <a:pt x="265089" y="462927"/>
                </a:lnTo>
                <a:cubicBezTo>
                  <a:pt x="265089" y="466452"/>
                  <a:pt x="265089" y="469976"/>
                  <a:pt x="265089" y="473500"/>
                </a:cubicBezTo>
                <a:cubicBezTo>
                  <a:pt x="265647" y="473319"/>
                  <a:pt x="266247" y="473319"/>
                  <a:pt x="266804" y="473500"/>
                </a:cubicBezTo>
                <a:lnTo>
                  <a:pt x="266899" y="472929"/>
                </a:lnTo>
                <a:cubicBezTo>
                  <a:pt x="266994" y="470928"/>
                  <a:pt x="266994" y="469023"/>
                  <a:pt x="266804" y="468071"/>
                </a:cubicBezTo>
                <a:cubicBezTo>
                  <a:pt x="266791" y="465547"/>
                  <a:pt x="266536" y="463023"/>
                  <a:pt x="266042" y="460546"/>
                </a:cubicBezTo>
                <a:close/>
                <a:moveTo>
                  <a:pt x="707811" y="456069"/>
                </a:moveTo>
                <a:cubicBezTo>
                  <a:pt x="694000" y="468547"/>
                  <a:pt x="674283" y="465213"/>
                  <a:pt x="657900" y="472262"/>
                </a:cubicBezTo>
                <a:cubicBezTo>
                  <a:pt x="657805" y="472871"/>
                  <a:pt x="657577" y="473462"/>
                  <a:pt x="657234" y="473977"/>
                </a:cubicBezTo>
                <a:cubicBezTo>
                  <a:pt x="667016" y="475338"/>
                  <a:pt x="676960" y="475081"/>
                  <a:pt x="686666" y="473214"/>
                </a:cubicBezTo>
                <a:cubicBezTo>
                  <a:pt x="691619" y="472167"/>
                  <a:pt x="710955" y="468166"/>
                  <a:pt x="712098" y="463689"/>
                </a:cubicBezTo>
                <a:lnTo>
                  <a:pt x="712193" y="463499"/>
                </a:lnTo>
                <a:cubicBezTo>
                  <a:pt x="712955" y="460546"/>
                  <a:pt x="710955" y="457879"/>
                  <a:pt x="707811" y="456069"/>
                </a:cubicBezTo>
                <a:close/>
                <a:moveTo>
                  <a:pt x="395391" y="451497"/>
                </a:moveTo>
                <a:cubicBezTo>
                  <a:pt x="373389" y="463785"/>
                  <a:pt x="352529" y="480834"/>
                  <a:pt x="350719" y="507981"/>
                </a:cubicBezTo>
                <a:cubicBezTo>
                  <a:pt x="350710" y="508828"/>
                  <a:pt x="350329" y="509638"/>
                  <a:pt x="349671" y="510171"/>
                </a:cubicBezTo>
                <a:cubicBezTo>
                  <a:pt x="374817" y="499218"/>
                  <a:pt x="385771" y="475786"/>
                  <a:pt x="395296" y="451593"/>
                </a:cubicBezTo>
                <a:close/>
                <a:moveTo>
                  <a:pt x="550173" y="440067"/>
                </a:moveTo>
                <a:lnTo>
                  <a:pt x="550173" y="440639"/>
                </a:lnTo>
                <a:lnTo>
                  <a:pt x="550308" y="440606"/>
                </a:lnTo>
                <a:lnTo>
                  <a:pt x="554078" y="455688"/>
                </a:lnTo>
                <a:cubicBezTo>
                  <a:pt x="553221" y="450545"/>
                  <a:pt x="551982" y="445497"/>
                  <a:pt x="550554" y="440544"/>
                </a:cubicBezTo>
                <a:lnTo>
                  <a:pt x="550308" y="440606"/>
                </a:lnTo>
                <a:close/>
                <a:moveTo>
                  <a:pt x="689809" y="434733"/>
                </a:moveTo>
                <a:cubicBezTo>
                  <a:pt x="680389" y="446592"/>
                  <a:pt x="670245" y="457860"/>
                  <a:pt x="659424" y="468452"/>
                </a:cubicBezTo>
                <a:cubicBezTo>
                  <a:pt x="674855" y="463308"/>
                  <a:pt x="693333" y="465023"/>
                  <a:pt x="706002" y="453783"/>
                </a:cubicBezTo>
                <a:cubicBezTo>
                  <a:pt x="703916" y="452174"/>
                  <a:pt x="701973" y="450392"/>
                  <a:pt x="700191" y="448449"/>
                </a:cubicBezTo>
                <a:lnTo>
                  <a:pt x="700287" y="448259"/>
                </a:lnTo>
                <a:cubicBezTo>
                  <a:pt x="696762" y="443782"/>
                  <a:pt x="696381" y="440067"/>
                  <a:pt x="692000" y="436257"/>
                </a:cubicBezTo>
                <a:cubicBezTo>
                  <a:pt x="691333" y="435667"/>
                  <a:pt x="690600" y="435152"/>
                  <a:pt x="689809" y="434733"/>
                </a:cubicBezTo>
                <a:close/>
                <a:moveTo>
                  <a:pt x="671521" y="425018"/>
                </a:moveTo>
                <a:cubicBezTo>
                  <a:pt x="662434" y="437134"/>
                  <a:pt x="657338" y="451783"/>
                  <a:pt x="656948" y="466928"/>
                </a:cubicBezTo>
                <a:cubicBezTo>
                  <a:pt x="667778" y="456250"/>
                  <a:pt x="677989" y="444963"/>
                  <a:pt x="687523" y="433114"/>
                </a:cubicBezTo>
                <a:lnTo>
                  <a:pt x="687618" y="432924"/>
                </a:lnTo>
                <a:cubicBezTo>
                  <a:pt x="682827" y="431161"/>
                  <a:pt x="678151" y="429095"/>
                  <a:pt x="673617" y="426732"/>
                </a:cubicBezTo>
                <a:cubicBezTo>
                  <a:pt x="672874" y="426218"/>
                  <a:pt x="672169" y="425647"/>
                  <a:pt x="671521" y="425018"/>
                </a:cubicBezTo>
                <a:close/>
                <a:moveTo>
                  <a:pt x="102045" y="418372"/>
                </a:moveTo>
                <a:cubicBezTo>
                  <a:pt x="101331" y="419182"/>
                  <a:pt x="102307" y="421175"/>
                  <a:pt x="104974" y="424351"/>
                </a:cubicBezTo>
                <a:cubicBezTo>
                  <a:pt x="114204" y="435152"/>
                  <a:pt x="125263" y="444249"/>
                  <a:pt x="137645" y="451212"/>
                </a:cubicBezTo>
                <a:lnTo>
                  <a:pt x="137740" y="450735"/>
                </a:lnTo>
                <a:cubicBezTo>
                  <a:pt x="156695" y="461689"/>
                  <a:pt x="191175" y="475024"/>
                  <a:pt x="211083" y="459784"/>
                </a:cubicBezTo>
                <a:cubicBezTo>
                  <a:pt x="195898" y="448716"/>
                  <a:pt x="179386" y="439601"/>
                  <a:pt x="161934" y="432638"/>
                </a:cubicBezTo>
                <a:cubicBezTo>
                  <a:pt x="148218" y="427304"/>
                  <a:pt x="123929" y="416827"/>
                  <a:pt x="109260" y="419494"/>
                </a:cubicBezTo>
                <a:cubicBezTo>
                  <a:pt x="105165" y="417937"/>
                  <a:pt x="102760" y="417563"/>
                  <a:pt x="102045" y="418372"/>
                </a:cubicBezTo>
                <a:close/>
                <a:moveTo>
                  <a:pt x="662365" y="417684"/>
                </a:moveTo>
                <a:lnTo>
                  <a:pt x="655083" y="419389"/>
                </a:lnTo>
                <a:lnTo>
                  <a:pt x="655138" y="419208"/>
                </a:lnTo>
                <a:lnTo>
                  <a:pt x="655043" y="419398"/>
                </a:lnTo>
                <a:lnTo>
                  <a:pt x="655083" y="419389"/>
                </a:lnTo>
                <a:lnTo>
                  <a:pt x="647804" y="443366"/>
                </a:lnTo>
                <a:cubicBezTo>
                  <a:pt x="647399" y="453426"/>
                  <a:pt x="648947" y="463975"/>
                  <a:pt x="652185" y="470452"/>
                </a:cubicBezTo>
                <a:lnTo>
                  <a:pt x="653233" y="469214"/>
                </a:lnTo>
                <a:cubicBezTo>
                  <a:pt x="653481" y="468881"/>
                  <a:pt x="653805" y="468623"/>
                  <a:pt x="654186" y="468452"/>
                </a:cubicBezTo>
                <a:cubicBezTo>
                  <a:pt x="654109" y="452088"/>
                  <a:pt x="659434" y="436153"/>
                  <a:pt x="669330" y="423113"/>
                </a:cubicBezTo>
                <a:cubicBezTo>
                  <a:pt x="666949" y="420970"/>
                  <a:pt x="664687" y="418732"/>
                  <a:pt x="662365" y="417684"/>
                </a:cubicBezTo>
                <a:close/>
                <a:moveTo>
                  <a:pt x="542553" y="417398"/>
                </a:moveTo>
                <a:cubicBezTo>
                  <a:pt x="542553" y="418446"/>
                  <a:pt x="542553" y="419494"/>
                  <a:pt x="542553" y="420446"/>
                </a:cubicBezTo>
                <a:cubicBezTo>
                  <a:pt x="543219" y="420875"/>
                  <a:pt x="543724" y="421513"/>
                  <a:pt x="543981" y="422256"/>
                </a:cubicBezTo>
                <a:cubicBezTo>
                  <a:pt x="544362" y="423208"/>
                  <a:pt x="545029" y="424256"/>
                  <a:pt x="545029" y="425304"/>
                </a:cubicBezTo>
                <a:lnTo>
                  <a:pt x="545696" y="425208"/>
                </a:lnTo>
                <a:cubicBezTo>
                  <a:pt x="545591" y="424608"/>
                  <a:pt x="545724" y="423989"/>
                  <a:pt x="546077" y="423494"/>
                </a:cubicBezTo>
                <a:cubicBezTo>
                  <a:pt x="544934" y="421398"/>
                  <a:pt x="543791" y="419398"/>
                  <a:pt x="542553" y="417398"/>
                </a:cubicBezTo>
                <a:close/>
                <a:moveTo>
                  <a:pt x="536933" y="410635"/>
                </a:moveTo>
                <a:lnTo>
                  <a:pt x="536647" y="410730"/>
                </a:lnTo>
                <a:lnTo>
                  <a:pt x="536647" y="415054"/>
                </a:lnTo>
                <a:lnTo>
                  <a:pt x="535028" y="440067"/>
                </a:lnTo>
                <a:cubicBezTo>
                  <a:pt x="535552" y="439877"/>
                  <a:pt x="536123" y="439877"/>
                  <a:pt x="536647" y="440067"/>
                </a:cubicBezTo>
                <a:lnTo>
                  <a:pt x="536647" y="415054"/>
                </a:lnTo>
                <a:close/>
                <a:moveTo>
                  <a:pt x="286330" y="358533"/>
                </a:moveTo>
                <a:lnTo>
                  <a:pt x="286235" y="358629"/>
                </a:lnTo>
                <a:lnTo>
                  <a:pt x="286335" y="358750"/>
                </a:lnTo>
                <a:lnTo>
                  <a:pt x="287158" y="396016"/>
                </a:lnTo>
                <a:cubicBezTo>
                  <a:pt x="290390" y="432561"/>
                  <a:pt x="302999" y="464832"/>
                  <a:pt x="344433" y="479691"/>
                </a:cubicBezTo>
                <a:lnTo>
                  <a:pt x="344433" y="478072"/>
                </a:lnTo>
                <a:cubicBezTo>
                  <a:pt x="343213" y="477958"/>
                  <a:pt x="342166" y="477139"/>
                  <a:pt x="341766" y="475977"/>
                </a:cubicBezTo>
                <a:cubicBezTo>
                  <a:pt x="330836" y="445116"/>
                  <a:pt x="323978" y="411362"/>
                  <a:pt x="307047" y="383796"/>
                </a:cubicBezTo>
                <a:lnTo>
                  <a:pt x="286335" y="358750"/>
                </a:lnTo>
                <a:close/>
                <a:moveTo>
                  <a:pt x="463209" y="334340"/>
                </a:moveTo>
                <a:lnTo>
                  <a:pt x="462638" y="336054"/>
                </a:lnTo>
                <a:cubicBezTo>
                  <a:pt x="462562" y="336454"/>
                  <a:pt x="462314" y="336797"/>
                  <a:pt x="461971" y="337007"/>
                </a:cubicBezTo>
                <a:cubicBezTo>
                  <a:pt x="472953" y="343579"/>
                  <a:pt x="485307" y="347494"/>
                  <a:pt x="498071" y="348437"/>
                </a:cubicBezTo>
                <a:lnTo>
                  <a:pt x="498547" y="348342"/>
                </a:lnTo>
                <a:cubicBezTo>
                  <a:pt x="506929" y="348818"/>
                  <a:pt x="525312" y="350437"/>
                  <a:pt x="520359" y="338436"/>
                </a:cubicBezTo>
                <a:cubicBezTo>
                  <a:pt x="520045" y="338664"/>
                  <a:pt x="519693" y="338836"/>
                  <a:pt x="519312" y="338912"/>
                </a:cubicBezTo>
                <a:cubicBezTo>
                  <a:pt x="510834" y="339102"/>
                  <a:pt x="502357" y="339007"/>
                  <a:pt x="493880" y="338436"/>
                </a:cubicBezTo>
                <a:cubicBezTo>
                  <a:pt x="484698" y="336835"/>
                  <a:pt x="475373" y="336235"/>
                  <a:pt x="466067" y="336626"/>
                </a:cubicBezTo>
                <a:cubicBezTo>
                  <a:pt x="465791" y="336654"/>
                  <a:pt x="465505" y="336607"/>
                  <a:pt x="465248" y="336483"/>
                </a:cubicBezTo>
                <a:cubicBezTo>
                  <a:pt x="464438" y="336111"/>
                  <a:pt x="464076" y="335150"/>
                  <a:pt x="464448" y="334340"/>
                </a:cubicBezTo>
                <a:close/>
                <a:moveTo>
                  <a:pt x="510930" y="315385"/>
                </a:moveTo>
                <a:cubicBezTo>
                  <a:pt x="496166" y="321957"/>
                  <a:pt x="481212" y="327958"/>
                  <a:pt x="465972" y="333197"/>
                </a:cubicBezTo>
                <a:cubicBezTo>
                  <a:pt x="474001" y="332816"/>
                  <a:pt x="482050" y="333292"/>
                  <a:pt x="489975" y="334626"/>
                </a:cubicBezTo>
                <a:cubicBezTo>
                  <a:pt x="499690" y="335531"/>
                  <a:pt x="509463" y="335816"/>
                  <a:pt x="519216" y="335483"/>
                </a:cubicBezTo>
                <a:lnTo>
                  <a:pt x="519693" y="335388"/>
                </a:lnTo>
                <a:cubicBezTo>
                  <a:pt x="517197" y="332625"/>
                  <a:pt x="514940" y="329663"/>
                  <a:pt x="512930" y="326529"/>
                </a:cubicBezTo>
                <a:cubicBezTo>
                  <a:pt x="511625" y="322958"/>
                  <a:pt x="510949" y="319186"/>
                  <a:pt x="510930" y="315385"/>
                </a:cubicBezTo>
                <a:close/>
                <a:moveTo>
                  <a:pt x="101069" y="313099"/>
                </a:moveTo>
                <a:cubicBezTo>
                  <a:pt x="95068" y="315099"/>
                  <a:pt x="89544" y="317671"/>
                  <a:pt x="88496" y="322624"/>
                </a:cubicBezTo>
                <a:cubicBezTo>
                  <a:pt x="86305" y="333864"/>
                  <a:pt x="143741" y="349008"/>
                  <a:pt x="160886" y="354342"/>
                </a:cubicBezTo>
                <a:cubicBezTo>
                  <a:pt x="146122" y="346056"/>
                  <a:pt x="130692" y="338340"/>
                  <a:pt x="116595" y="328815"/>
                </a:cubicBezTo>
                <a:cubicBezTo>
                  <a:pt x="112213" y="325958"/>
                  <a:pt x="102021" y="319481"/>
                  <a:pt x="101069" y="313099"/>
                </a:cubicBezTo>
                <a:close/>
                <a:moveTo>
                  <a:pt x="655900" y="301098"/>
                </a:moveTo>
                <a:cubicBezTo>
                  <a:pt x="642470" y="316719"/>
                  <a:pt x="625896" y="329768"/>
                  <a:pt x="612180" y="345294"/>
                </a:cubicBezTo>
                <a:cubicBezTo>
                  <a:pt x="622372" y="343294"/>
                  <a:pt x="631897" y="341198"/>
                  <a:pt x="641422" y="338531"/>
                </a:cubicBezTo>
                <a:cubicBezTo>
                  <a:pt x="647318" y="337569"/>
                  <a:pt x="653052" y="335807"/>
                  <a:pt x="658472" y="333292"/>
                </a:cubicBezTo>
                <a:cubicBezTo>
                  <a:pt x="661901" y="330911"/>
                  <a:pt x="669616" y="313004"/>
                  <a:pt x="666949" y="308241"/>
                </a:cubicBezTo>
                <a:lnTo>
                  <a:pt x="666949" y="308146"/>
                </a:lnTo>
                <a:cubicBezTo>
                  <a:pt x="666092" y="306622"/>
                  <a:pt x="659234" y="304241"/>
                  <a:pt x="657329" y="302717"/>
                </a:cubicBezTo>
                <a:close/>
                <a:moveTo>
                  <a:pt x="130787" y="297097"/>
                </a:moveTo>
                <a:lnTo>
                  <a:pt x="130311" y="297192"/>
                </a:lnTo>
                <a:lnTo>
                  <a:pt x="130387" y="297338"/>
                </a:lnTo>
                <a:lnTo>
                  <a:pt x="112404" y="308146"/>
                </a:lnTo>
                <a:cubicBezTo>
                  <a:pt x="109499" y="309518"/>
                  <a:pt x="106509" y="310689"/>
                  <a:pt x="103450" y="311670"/>
                </a:cubicBezTo>
                <a:cubicBezTo>
                  <a:pt x="102879" y="319671"/>
                  <a:pt x="124881" y="330435"/>
                  <a:pt x="130596" y="333673"/>
                </a:cubicBezTo>
                <a:lnTo>
                  <a:pt x="157457" y="348913"/>
                </a:lnTo>
                <a:lnTo>
                  <a:pt x="130387" y="297338"/>
                </a:lnTo>
                <a:close/>
                <a:moveTo>
                  <a:pt x="164886" y="290525"/>
                </a:moveTo>
                <a:cubicBezTo>
                  <a:pt x="162981" y="290715"/>
                  <a:pt x="160981" y="292430"/>
                  <a:pt x="158981" y="292430"/>
                </a:cubicBezTo>
                <a:lnTo>
                  <a:pt x="148046" y="290828"/>
                </a:lnTo>
                <a:lnTo>
                  <a:pt x="148408" y="290715"/>
                </a:lnTo>
                <a:lnTo>
                  <a:pt x="147932" y="290811"/>
                </a:lnTo>
                <a:lnTo>
                  <a:pt x="148046" y="290828"/>
                </a:lnTo>
                <a:lnTo>
                  <a:pt x="132787" y="295573"/>
                </a:lnTo>
                <a:cubicBezTo>
                  <a:pt x="139299" y="314204"/>
                  <a:pt x="148544" y="331759"/>
                  <a:pt x="160219" y="347675"/>
                </a:cubicBezTo>
                <a:cubicBezTo>
                  <a:pt x="160617" y="328520"/>
                  <a:pt x="162399" y="309423"/>
                  <a:pt x="165553" y="290525"/>
                </a:cubicBezTo>
                <a:close/>
                <a:moveTo>
                  <a:pt x="168887" y="290334"/>
                </a:moveTo>
                <a:cubicBezTo>
                  <a:pt x="165524" y="309946"/>
                  <a:pt x="163677" y="329787"/>
                  <a:pt x="163362" y="349675"/>
                </a:cubicBezTo>
                <a:cubicBezTo>
                  <a:pt x="165392" y="344046"/>
                  <a:pt x="168077" y="338674"/>
                  <a:pt x="171363" y="333673"/>
                </a:cubicBezTo>
                <a:cubicBezTo>
                  <a:pt x="174983" y="327577"/>
                  <a:pt x="195462" y="303098"/>
                  <a:pt x="190413" y="296145"/>
                </a:cubicBezTo>
                <a:lnTo>
                  <a:pt x="190890" y="296049"/>
                </a:lnTo>
                <a:cubicBezTo>
                  <a:pt x="186699" y="290525"/>
                  <a:pt x="176031" y="290049"/>
                  <a:pt x="168887" y="290334"/>
                </a:cubicBezTo>
                <a:close/>
                <a:moveTo>
                  <a:pt x="493594" y="289953"/>
                </a:moveTo>
                <a:cubicBezTo>
                  <a:pt x="483307" y="303288"/>
                  <a:pt x="469877" y="313956"/>
                  <a:pt x="464257" y="330815"/>
                </a:cubicBezTo>
                <a:cubicBezTo>
                  <a:pt x="480069" y="325386"/>
                  <a:pt x="495499" y="319195"/>
                  <a:pt x="510739" y="312337"/>
                </a:cubicBezTo>
                <a:cubicBezTo>
                  <a:pt x="510577" y="310737"/>
                  <a:pt x="510320" y="309146"/>
                  <a:pt x="509977" y="307575"/>
                </a:cubicBezTo>
                <a:cubicBezTo>
                  <a:pt x="506739" y="293573"/>
                  <a:pt x="500833" y="297764"/>
                  <a:pt x="493880" y="290334"/>
                </a:cubicBezTo>
                <a:close/>
                <a:moveTo>
                  <a:pt x="628563" y="282333"/>
                </a:moveTo>
                <a:cubicBezTo>
                  <a:pt x="622344" y="292182"/>
                  <a:pt x="617476" y="302812"/>
                  <a:pt x="614085" y="313956"/>
                </a:cubicBezTo>
                <a:cubicBezTo>
                  <a:pt x="611418" y="323577"/>
                  <a:pt x="611323" y="333578"/>
                  <a:pt x="609513" y="343103"/>
                </a:cubicBezTo>
                <a:cubicBezTo>
                  <a:pt x="623325" y="327101"/>
                  <a:pt x="639993" y="314528"/>
                  <a:pt x="653519" y="298526"/>
                </a:cubicBezTo>
                <a:cubicBezTo>
                  <a:pt x="648852" y="292715"/>
                  <a:pt x="648947" y="289096"/>
                  <a:pt x="638374" y="285096"/>
                </a:cubicBezTo>
                <a:lnTo>
                  <a:pt x="638660" y="285000"/>
                </a:lnTo>
                <a:cubicBezTo>
                  <a:pt x="635402" y="283743"/>
                  <a:pt x="632021" y="282848"/>
                  <a:pt x="628563" y="282333"/>
                </a:cubicBezTo>
                <a:close/>
                <a:moveTo>
                  <a:pt x="472353" y="277857"/>
                </a:moveTo>
                <a:cubicBezTo>
                  <a:pt x="465495" y="279666"/>
                  <a:pt x="459780" y="297097"/>
                  <a:pt x="458542" y="302812"/>
                </a:cubicBezTo>
                <a:lnTo>
                  <a:pt x="459018" y="302717"/>
                </a:lnTo>
                <a:cubicBezTo>
                  <a:pt x="457018" y="312366"/>
                  <a:pt x="457847" y="322386"/>
                  <a:pt x="461400" y="331578"/>
                </a:cubicBezTo>
                <a:cubicBezTo>
                  <a:pt x="463543" y="323158"/>
                  <a:pt x="467467" y="315290"/>
                  <a:pt x="472925" y="308527"/>
                </a:cubicBezTo>
                <a:cubicBezTo>
                  <a:pt x="478735" y="300812"/>
                  <a:pt x="485784" y="294811"/>
                  <a:pt x="491975" y="287382"/>
                </a:cubicBezTo>
                <a:lnTo>
                  <a:pt x="491118" y="286048"/>
                </a:lnTo>
                <a:cubicBezTo>
                  <a:pt x="490546" y="284715"/>
                  <a:pt x="489498" y="283381"/>
                  <a:pt x="489498" y="281952"/>
                </a:cubicBezTo>
                <a:close/>
                <a:moveTo>
                  <a:pt x="602846" y="271475"/>
                </a:moveTo>
                <a:cubicBezTo>
                  <a:pt x="597226" y="296526"/>
                  <a:pt x="594559" y="319481"/>
                  <a:pt x="606751" y="342150"/>
                </a:cubicBezTo>
                <a:cubicBezTo>
                  <a:pt x="608028" y="331025"/>
                  <a:pt x="609971" y="319995"/>
                  <a:pt x="612561" y="309099"/>
                </a:cubicBezTo>
                <a:cubicBezTo>
                  <a:pt x="615848" y="299612"/>
                  <a:pt x="620162" y="290506"/>
                  <a:pt x="625420" y="281952"/>
                </a:cubicBezTo>
                <a:lnTo>
                  <a:pt x="620943" y="281476"/>
                </a:lnTo>
                <a:cubicBezTo>
                  <a:pt x="616019" y="281162"/>
                  <a:pt x="611304" y="279362"/>
                  <a:pt x="607418" y="276333"/>
                </a:cubicBezTo>
                <a:lnTo>
                  <a:pt x="607704" y="276237"/>
                </a:lnTo>
                <a:cubicBezTo>
                  <a:pt x="605922" y="274828"/>
                  <a:pt x="604294" y="273227"/>
                  <a:pt x="602846" y="271475"/>
                </a:cubicBezTo>
                <a:close/>
                <a:moveTo>
                  <a:pt x="599417" y="268617"/>
                </a:moveTo>
                <a:cubicBezTo>
                  <a:pt x="596464" y="263760"/>
                  <a:pt x="593226" y="264140"/>
                  <a:pt x="589892" y="269951"/>
                </a:cubicBezTo>
                <a:cubicBezTo>
                  <a:pt x="589549" y="270017"/>
                  <a:pt x="589216" y="270113"/>
                  <a:pt x="588882" y="270227"/>
                </a:cubicBezTo>
                <a:cubicBezTo>
                  <a:pt x="584396" y="271741"/>
                  <a:pt x="581996" y="276609"/>
                  <a:pt x="583510" y="281095"/>
                </a:cubicBezTo>
                <a:lnTo>
                  <a:pt x="583796" y="281000"/>
                </a:lnTo>
                <a:cubicBezTo>
                  <a:pt x="579595" y="303403"/>
                  <a:pt x="587015" y="326415"/>
                  <a:pt x="603513" y="342150"/>
                </a:cubicBezTo>
                <a:cubicBezTo>
                  <a:pt x="591606" y="318909"/>
                  <a:pt x="594464" y="295097"/>
                  <a:pt x="600465" y="269379"/>
                </a:cubicBezTo>
                <a:close/>
                <a:moveTo>
                  <a:pt x="431396" y="239280"/>
                </a:moveTo>
                <a:cubicBezTo>
                  <a:pt x="417527" y="246196"/>
                  <a:pt x="404488" y="254663"/>
                  <a:pt x="392534" y="264522"/>
                </a:cubicBezTo>
                <a:lnTo>
                  <a:pt x="392629" y="264427"/>
                </a:lnTo>
                <a:cubicBezTo>
                  <a:pt x="379770" y="274999"/>
                  <a:pt x="361578" y="290239"/>
                  <a:pt x="358720" y="308337"/>
                </a:cubicBezTo>
                <a:lnTo>
                  <a:pt x="358720" y="314623"/>
                </a:lnTo>
                <a:cubicBezTo>
                  <a:pt x="358625" y="315671"/>
                  <a:pt x="358625" y="316719"/>
                  <a:pt x="358720" y="317766"/>
                </a:cubicBezTo>
                <a:cubicBezTo>
                  <a:pt x="358901" y="318633"/>
                  <a:pt x="358692" y="319538"/>
                  <a:pt x="358149" y="320243"/>
                </a:cubicBezTo>
                <a:lnTo>
                  <a:pt x="358149" y="321481"/>
                </a:lnTo>
                <a:cubicBezTo>
                  <a:pt x="396287" y="310366"/>
                  <a:pt x="424738" y="278447"/>
                  <a:pt x="431396" y="239280"/>
                </a:cubicBezTo>
                <a:close/>
                <a:moveTo>
                  <a:pt x="258136" y="236994"/>
                </a:moveTo>
                <a:lnTo>
                  <a:pt x="257088" y="237566"/>
                </a:lnTo>
                <a:lnTo>
                  <a:pt x="257946" y="237471"/>
                </a:lnTo>
                <a:cubicBezTo>
                  <a:pt x="234514" y="253949"/>
                  <a:pt x="266804" y="263379"/>
                  <a:pt x="276329" y="266808"/>
                </a:cubicBezTo>
                <a:lnTo>
                  <a:pt x="302523" y="276333"/>
                </a:lnTo>
                <a:cubicBezTo>
                  <a:pt x="286192" y="265065"/>
                  <a:pt x="271288" y="251853"/>
                  <a:pt x="258136" y="236994"/>
                </a:cubicBezTo>
                <a:close/>
                <a:moveTo>
                  <a:pt x="282615" y="220230"/>
                </a:moveTo>
                <a:cubicBezTo>
                  <a:pt x="280094" y="223726"/>
                  <a:pt x="277186" y="226917"/>
                  <a:pt x="273948" y="229755"/>
                </a:cubicBezTo>
                <a:lnTo>
                  <a:pt x="274805" y="229660"/>
                </a:lnTo>
                <a:cubicBezTo>
                  <a:pt x="270280" y="232099"/>
                  <a:pt x="265567" y="234175"/>
                  <a:pt x="260708" y="235852"/>
                </a:cubicBezTo>
                <a:cubicBezTo>
                  <a:pt x="274815" y="251596"/>
                  <a:pt x="290811" y="265550"/>
                  <a:pt x="308333" y="277380"/>
                </a:cubicBezTo>
                <a:cubicBezTo>
                  <a:pt x="301665" y="257187"/>
                  <a:pt x="286330" y="241090"/>
                  <a:pt x="282615" y="220230"/>
                </a:cubicBezTo>
                <a:close/>
                <a:moveTo>
                  <a:pt x="319287" y="210801"/>
                </a:moveTo>
                <a:cubicBezTo>
                  <a:pt x="317023" y="211906"/>
                  <a:pt x="314563" y="212553"/>
                  <a:pt x="312048" y="212706"/>
                </a:cubicBezTo>
                <a:lnTo>
                  <a:pt x="312524" y="212610"/>
                </a:lnTo>
                <a:cubicBezTo>
                  <a:pt x="303233" y="211334"/>
                  <a:pt x="293784" y="213287"/>
                  <a:pt x="285759" y="218135"/>
                </a:cubicBezTo>
                <a:cubicBezTo>
                  <a:pt x="288616" y="238804"/>
                  <a:pt x="303189" y="254806"/>
                  <a:pt x="310809" y="273856"/>
                </a:cubicBezTo>
                <a:cubicBezTo>
                  <a:pt x="309716" y="264045"/>
                  <a:pt x="309716" y="254139"/>
                  <a:pt x="310809" y="244329"/>
                </a:cubicBezTo>
                <a:cubicBezTo>
                  <a:pt x="312143" y="232613"/>
                  <a:pt x="317572" y="222326"/>
                  <a:pt x="319287" y="210801"/>
                </a:cubicBezTo>
                <a:close/>
                <a:moveTo>
                  <a:pt x="332991" y="209110"/>
                </a:moveTo>
                <a:cubicBezTo>
                  <a:pt x="330288" y="207015"/>
                  <a:pt x="326431" y="208038"/>
                  <a:pt x="322430" y="209562"/>
                </a:cubicBezTo>
                <a:cubicBezTo>
                  <a:pt x="320586" y="218163"/>
                  <a:pt x="318167" y="226622"/>
                  <a:pt x="315191" y="234899"/>
                </a:cubicBezTo>
                <a:cubicBezTo>
                  <a:pt x="312390" y="247005"/>
                  <a:pt x="311681" y="259511"/>
                  <a:pt x="313095" y="271856"/>
                </a:cubicBezTo>
                <a:cubicBezTo>
                  <a:pt x="317128" y="261131"/>
                  <a:pt x="322437" y="250929"/>
                  <a:pt x="328907" y="241471"/>
                </a:cubicBezTo>
                <a:cubicBezTo>
                  <a:pt x="332193" y="237166"/>
                  <a:pt x="334649" y="232289"/>
                  <a:pt x="336146" y="227088"/>
                </a:cubicBezTo>
                <a:lnTo>
                  <a:pt x="336622" y="227374"/>
                </a:lnTo>
                <a:cubicBezTo>
                  <a:pt x="337241" y="216421"/>
                  <a:pt x="335693" y="211206"/>
                  <a:pt x="332991" y="209110"/>
                </a:cubicBezTo>
                <a:close/>
                <a:moveTo>
                  <a:pt x="476068" y="73260"/>
                </a:moveTo>
                <a:cubicBezTo>
                  <a:pt x="458733" y="83356"/>
                  <a:pt x="439683" y="89547"/>
                  <a:pt x="422061" y="99072"/>
                </a:cubicBezTo>
                <a:cubicBezTo>
                  <a:pt x="402411" y="110588"/>
                  <a:pt x="383885" y="123923"/>
                  <a:pt x="366721" y="138887"/>
                </a:cubicBezTo>
                <a:cubicBezTo>
                  <a:pt x="380656" y="130514"/>
                  <a:pt x="395610" y="123961"/>
                  <a:pt x="411203" y="119361"/>
                </a:cubicBezTo>
                <a:lnTo>
                  <a:pt x="411679" y="119265"/>
                </a:lnTo>
                <a:cubicBezTo>
                  <a:pt x="434825" y="111931"/>
                  <a:pt x="477497" y="106216"/>
                  <a:pt x="477116" y="75355"/>
                </a:cubicBezTo>
                <a:cubicBezTo>
                  <a:pt x="476992" y="74565"/>
                  <a:pt x="476621" y="73831"/>
                  <a:pt x="476068" y="73260"/>
                </a:cubicBezTo>
                <a:close/>
                <a:moveTo>
                  <a:pt x="294522" y="39446"/>
                </a:moveTo>
                <a:cubicBezTo>
                  <a:pt x="290712" y="43923"/>
                  <a:pt x="287092" y="48685"/>
                  <a:pt x="282901" y="52781"/>
                </a:cubicBezTo>
                <a:cubicBezTo>
                  <a:pt x="280149" y="55353"/>
                  <a:pt x="277256" y="57772"/>
                  <a:pt x="274233" y="60020"/>
                </a:cubicBezTo>
                <a:cubicBezTo>
                  <a:pt x="270906" y="70840"/>
                  <a:pt x="272694" y="82585"/>
                  <a:pt x="279091" y="91929"/>
                </a:cubicBezTo>
                <a:cubicBezTo>
                  <a:pt x="285378" y="97167"/>
                  <a:pt x="301951" y="97358"/>
                  <a:pt x="310238" y="100311"/>
                </a:cubicBezTo>
                <a:cubicBezTo>
                  <a:pt x="318847" y="103416"/>
                  <a:pt x="327219" y="107140"/>
                  <a:pt x="335289" y="111455"/>
                </a:cubicBezTo>
                <a:lnTo>
                  <a:pt x="336146" y="111360"/>
                </a:lnTo>
                <a:cubicBezTo>
                  <a:pt x="346909" y="116170"/>
                  <a:pt x="355948" y="124142"/>
                  <a:pt x="362054" y="134220"/>
                </a:cubicBezTo>
                <a:cubicBezTo>
                  <a:pt x="362435" y="132410"/>
                  <a:pt x="363197" y="130505"/>
                  <a:pt x="363197" y="128790"/>
                </a:cubicBezTo>
                <a:cubicBezTo>
                  <a:pt x="361768" y="104502"/>
                  <a:pt x="337860" y="91548"/>
                  <a:pt x="321477" y="75927"/>
                </a:cubicBezTo>
                <a:cubicBezTo>
                  <a:pt x="310503" y="65373"/>
                  <a:pt x="301389" y="53038"/>
                  <a:pt x="294522" y="39446"/>
                </a:cubicBezTo>
                <a:close/>
                <a:moveTo>
                  <a:pt x="450446" y="28683"/>
                </a:moveTo>
                <a:cubicBezTo>
                  <a:pt x="442597" y="45208"/>
                  <a:pt x="431291" y="59858"/>
                  <a:pt x="417299" y="71640"/>
                </a:cubicBezTo>
                <a:cubicBezTo>
                  <a:pt x="398801" y="89557"/>
                  <a:pt x="382961" y="110016"/>
                  <a:pt x="370245" y="132410"/>
                </a:cubicBezTo>
                <a:cubicBezTo>
                  <a:pt x="383961" y="120685"/>
                  <a:pt x="398544" y="110026"/>
                  <a:pt x="413870" y="100501"/>
                </a:cubicBezTo>
                <a:cubicBezTo>
                  <a:pt x="433206" y="88976"/>
                  <a:pt x="455304" y="82213"/>
                  <a:pt x="474354" y="70973"/>
                </a:cubicBezTo>
                <a:cubicBezTo>
                  <a:pt x="474011" y="70574"/>
                  <a:pt x="473811" y="70069"/>
                  <a:pt x="473782" y="69545"/>
                </a:cubicBezTo>
                <a:lnTo>
                  <a:pt x="474258" y="69450"/>
                </a:lnTo>
                <a:cubicBezTo>
                  <a:pt x="472353" y="50685"/>
                  <a:pt x="467877" y="36874"/>
                  <a:pt x="450446" y="28683"/>
                </a:cubicBezTo>
                <a:close/>
                <a:moveTo>
                  <a:pt x="341099" y="17824"/>
                </a:moveTo>
                <a:lnTo>
                  <a:pt x="341143" y="17991"/>
                </a:lnTo>
                <a:lnTo>
                  <a:pt x="299475" y="34112"/>
                </a:lnTo>
                <a:lnTo>
                  <a:pt x="296522" y="37255"/>
                </a:lnTo>
                <a:cubicBezTo>
                  <a:pt x="309666" y="62115"/>
                  <a:pt x="328145" y="75831"/>
                  <a:pt x="347766" y="94881"/>
                </a:cubicBezTo>
                <a:cubicBezTo>
                  <a:pt x="355339" y="101511"/>
                  <a:pt x="361016" y="110016"/>
                  <a:pt x="364245" y="119551"/>
                </a:cubicBezTo>
                <a:cubicBezTo>
                  <a:pt x="365159" y="102330"/>
                  <a:pt x="361892" y="85137"/>
                  <a:pt x="354720" y="69450"/>
                </a:cubicBezTo>
                <a:lnTo>
                  <a:pt x="341143" y="17991"/>
                </a:lnTo>
                <a:lnTo>
                  <a:pt x="341575" y="17824"/>
                </a:lnTo>
                <a:close/>
                <a:moveTo>
                  <a:pt x="403964" y="12109"/>
                </a:moveTo>
                <a:cubicBezTo>
                  <a:pt x="400763" y="27511"/>
                  <a:pt x="395744" y="42475"/>
                  <a:pt x="389010" y="56686"/>
                </a:cubicBezTo>
                <a:lnTo>
                  <a:pt x="389486" y="56591"/>
                </a:lnTo>
                <a:cubicBezTo>
                  <a:pt x="378675" y="80222"/>
                  <a:pt x="371141" y="105216"/>
                  <a:pt x="367102" y="130886"/>
                </a:cubicBezTo>
                <a:cubicBezTo>
                  <a:pt x="376151" y="113855"/>
                  <a:pt x="387286" y="98015"/>
                  <a:pt x="400249" y="83737"/>
                </a:cubicBezTo>
                <a:cubicBezTo>
                  <a:pt x="417966" y="65449"/>
                  <a:pt x="438349" y="50876"/>
                  <a:pt x="447874" y="27349"/>
                </a:cubicBezTo>
                <a:cubicBezTo>
                  <a:pt x="433901" y="20520"/>
                  <a:pt x="419156" y="15405"/>
                  <a:pt x="403964" y="12109"/>
                </a:cubicBezTo>
                <a:close/>
                <a:moveTo>
                  <a:pt x="401773" y="11538"/>
                </a:moveTo>
                <a:cubicBezTo>
                  <a:pt x="390048" y="9499"/>
                  <a:pt x="378008" y="10080"/>
                  <a:pt x="366531" y="13252"/>
                </a:cubicBezTo>
                <a:cubicBezTo>
                  <a:pt x="359768" y="15157"/>
                  <a:pt x="352148" y="16395"/>
                  <a:pt x="344528" y="17824"/>
                </a:cubicBezTo>
                <a:cubicBezTo>
                  <a:pt x="349043" y="40665"/>
                  <a:pt x="355806" y="62992"/>
                  <a:pt x="364721" y="84499"/>
                </a:cubicBezTo>
                <a:cubicBezTo>
                  <a:pt x="367312" y="92262"/>
                  <a:pt x="368569" y="100415"/>
                  <a:pt x="368436" y="108597"/>
                </a:cubicBezTo>
                <a:cubicBezTo>
                  <a:pt x="370588" y="98482"/>
                  <a:pt x="373427" y="88519"/>
                  <a:pt x="376913" y="78784"/>
                </a:cubicBezTo>
                <a:cubicBezTo>
                  <a:pt x="385009" y="56115"/>
                  <a:pt x="397106" y="35350"/>
                  <a:pt x="401297" y="11633"/>
                </a:cubicBezTo>
                <a:close/>
                <a:moveTo>
                  <a:pt x="393772" y="2013"/>
                </a:moveTo>
                <a:lnTo>
                  <a:pt x="401964" y="3918"/>
                </a:lnTo>
                <a:cubicBezTo>
                  <a:pt x="402821" y="3156"/>
                  <a:pt x="404345" y="3346"/>
                  <a:pt x="404345" y="4489"/>
                </a:cubicBezTo>
                <a:cubicBezTo>
                  <a:pt x="426443" y="9823"/>
                  <a:pt x="453684" y="16872"/>
                  <a:pt x="469115" y="31921"/>
                </a:cubicBezTo>
                <a:cubicBezTo>
                  <a:pt x="475182" y="37912"/>
                  <a:pt x="478992" y="45828"/>
                  <a:pt x="479878" y="54305"/>
                </a:cubicBezTo>
                <a:cubicBezTo>
                  <a:pt x="482888" y="62220"/>
                  <a:pt x="485460" y="70297"/>
                  <a:pt x="487593" y="78498"/>
                </a:cubicBezTo>
                <a:cubicBezTo>
                  <a:pt x="488546" y="96120"/>
                  <a:pt x="466734" y="104692"/>
                  <a:pt x="453113" y="110502"/>
                </a:cubicBezTo>
                <a:cubicBezTo>
                  <a:pt x="423681" y="122885"/>
                  <a:pt x="391962" y="127362"/>
                  <a:pt x="365292" y="145554"/>
                </a:cubicBezTo>
                <a:cubicBezTo>
                  <a:pt x="363130" y="192798"/>
                  <a:pt x="360911" y="240042"/>
                  <a:pt x="358625" y="287286"/>
                </a:cubicBezTo>
                <a:cubicBezTo>
                  <a:pt x="374246" y="261473"/>
                  <a:pt x="410822" y="240614"/>
                  <a:pt x="432729" y="230136"/>
                </a:cubicBezTo>
                <a:cubicBezTo>
                  <a:pt x="434634" y="229279"/>
                  <a:pt x="437397" y="230232"/>
                  <a:pt x="437397" y="232803"/>
                </a:cubicBezTo>
                <a:cubicBezTo>
                  <a:pt x="432482" y="277818"/>
                  <a:pt x="400506" y="315223"/>
                  <a:pt x="356815" y="327101"/>
                </a:cubicBezTo>
                <a:lnTo>
                  <a:pt x="352815" y="411492"/>
                </a:lnTo>
                <a:cubicBezTo>
                  <a:pt x="390991" y="391528"/>
                  <a:pt x="425519" y="365249"/>
                  <a:pt x="454923" y="333769"/>
                </a:cubicBezTo>
                <a:cubicBezTo>
                  <a:pt x="446274" y="312728"/>
                  <a:pt x="451160" y="288553"/>
                  <a:pt x="467305" y="272523"/>
                </a:cubicBezTo>
                <a:cubicBezTo>
                  <a:pt x="472334" y="266522"/>
                  <a:pt x="480754" y="264617"/>
                  <a:pt x="487879" y="267855"/>
                </a:cubicBezTo>
                <a:cubicBezTo>
                  <a:pt x="491689" y="270332"/>
                  <a:pt x="492070" y="273761"/>
                  <a:pt x="494070" y="277380"/>
                </a:cubicBezTo>
                <a:cubicBezTo>
                  <a:pt x="494632" y="278266"/>
                  <a:pt x="495271" y="279095"/>
                  <a:pt x="495975" y="279857"/>
                </a:cubicBezTo>
                <a:cubicBezTo>
                  <a:pt x="496356" y="279190"/>
                  <a:pt x="496261" y="279571"/>
                  <a:pt x="497214" y="278047"/>
                </a:cubicBezTo>
                <a:cubicBezTo>
                  <a:pt x="498166" y="276523"/>
                  <a:pt x="500643" y="277952"/>
                  <a:pt x="499690" y="279476"/>
                </a:cubicBezTo>
                <a:lnTo>
                  <a:pt x="497785" y="282333"/>
                </a:lnTo>
                <a:cubicBezTo>
                  <a:pt x="501500" y="286239"/>
                  <a:pt x="505881" y="288429"/>
                  <a:pt x="510168" y="292335"/>
                </a:cubicBezTo>
                <a:cubicBezTo>
                  <a:pt x="512920" y="294802"/>
                  <a:pt x="514683" y="298192"/>
                  <a:pt x="515121" y="301860"/>
                </a:cubicBezTo>
                <a:cubicBezTo>
                  <a:pt x="515578" y="304498"/>
                  <a:pt x="515806" y="307174"/>
                  <a:pt x="515787" y="309861"/>
                </a:cubicBezTo>
                <a:cubicBezTo>
                  <a:pt x="516549" y="310337"/>
                  <a:pt x="516930" y="311670"/>
                  <a:pt x="515787" y="312147"/>
                </a:cubicBezTo>
                <a:cubicBezTo>
                  <a:pt x="515692" y="313290"/>
                  <a:pt x="515692" y="314433"/>
                  <a:pt x="515787" y="315576"/>
                </a:cubicBezTo>
                <a:cubicBezTo>
                  <a:pt x="517359" y="321910"/>
                  <a:pt x="520359" y="327806"/>
                  <a:pt x="524550" y="332816"/>
                </a:cubicBezTo>
                <a:cubicBezTo>
                  <a:pt x="527598" y="338055"/>
                  <a:pt x="532837" y="340627"/>
                  <a:pt x="527598" y="347580"/>
                </a:cubicBezTo>
                <a:cubicBezTo>
                  <a:pt x="522360" y="354533"/>
                  <a:pt x="507215" y="353961"/>
                  <a:pt x="499690" y="353961"/>
                </a:cubicBezTo>
                <a:cubicBezTo>
                  <a:pt x="484612" y="353390"/>
                  <a:pt x="469934" y="348999"/>
                  <a:pt x="457018" y="341198"/>
                </a:cubicBezTo>
                <a:cubicBezTo>
                  <a:pt x="426748" y="372983"/>
                  <a:pt x="391324" y="399424"/>
                  <a:pt x="352243" y="419398"/>
                </a:cubicBezTo>
                <a:cubicBezTo>
                  <a:pt x="352243" y="422351"/>
                  <a:pt x="352243" y="425304"/>
                  <a:pt x="352243" y="428256"/>
                </a:cubicBezTo>
                <a:cubicBezTo>
                  <a:pt x="351357" y="447306"/>
                  <a:pt x="350367" y="466356"/>
                  <a:pt x="349290" y="485406"/>
                </a:cubicBezTo>
                <a:cubicBezTo>
                  <a:pt x="358720" y="465690"/>
                  <a:pt x="378246" y="452259"/>
                  <a:pt x="398154" y="441972"/>
                </a:cubicBezTo>
                <a:cubicBezTo>
                  <a:pt x="399868" y="438639"/>
                  <a:pt x="405393" y="440258"/>
                  <a:pt x="403964" y="443877"/>
                </a:cubicBezTo>
                <a:lnTo>
                  <a:pt x="403964" y="444830"/>
                </a:lnTo>
                <a:cubicBezTo>
                  <a:pt x="403954" y="445287"/>
                  <a:pt x="403783" y="445725"/>
                  <a:pt x="403488" y="446068"/>
                </a:cubicBezTo>
                <a:cubicBezTo>
                  <a:pt x="391296" y="475786"/>
                  <a:pt x="380056" y="504266"/>
                  <a:pt x="348147" y="516934"/>
                </a:cubicBezTo>
                <a:cubicBezTo>
                  <a:pt x="347195" y="534460"/>
                  <a:pt x="346242" y="551986"/>
                  <a:pt x="345480" y="569512"/>
                </a:cubicBezTo>
                <a:cubicBezTo>
                  <a:pt x="345480" y="569512"/>
                  <a:pt x="345490" y="569522"/>
                  <a:pt x="345490" y="569522"/>
                </a:cubicBezTo>
                <a:cubicBezTo>
                  <a:pt x="346823" y="570865"/>
                  <a:pt x="346823" y="573036"/>
                  <a:pt x="345480" y="574370"/>
                </a:cubicBezTo>
                <a:cubicBezTo>
                  <a:pt x="343861" y="611708"/>
                  <a:pt x="342623" y="649141"/>
                  <a:pt x="342623" y="686384"/>
                </a:cubicBezTo>
                <a:cubicBezTo>
                  <a:pt x="352910" y="670287"/>
                  <a:pt x="377008" y="664953"/>
                  <a:pt x="393486" y="656094"/>
                </a:cubicBezTo>
                <a:cubicBezTo>
                  <a:pt x="393925" y="655847"/>
                  <a:pt x="394420" y="655713"/>
                  <a:pt x="394934" y="655704"/>
                </a:cubicBezTo>
                <a:cubicBezTo>
                  <a:pt x="396668" y="655656"/>
                  <a:pt x="398106" y="657028"/>
                  <a:pt x="398154" y="658761"/>
                </a:cubicBezTo>
                <a:cubicBezTo>
                  <a:pt x="398344" y="689622"/>
                  <a:pt x="369579" y="704767"/>
                  <a:pt x="343385" y="711625"/>
                </a:cubicBezTo>
                <a:lnTo>
                  <a:pt x="342813" y="711625"/>
                </a:lnTo>
                <a:cubicBezTo>
                  <a:pt x="343909" y="793016"/>
                  <a:pt x="355853" y="873903"/>
                  <a:pt x="378342" y="952131"/>
                </a:cubicBezTo>
                <a:cubicBezTo>
                  <a:pt x="378532" y="905649"/>
                  <a:pt x="383199" y="858501"/>
                  <a:pt x="401583" y="815353"/>
                </a:cubicBezTo>
                <a:cubicBezTo>
                  <a:pt x="418251" y="776967"/>
                  <a:pt x="443397" y="742772"/>
                  <a:pt x="465876" y="707148"/>
                </a:cubicBezTo>
                <a:cubicBezTo>
                  <a:pt x="465572" y="706863"/>
                  <a:pt x="465343" y="706501"/>
                  <a:pt x="465210" y="706101"/>
                </a:cubicBezTo>
                <a:cubicBezTo>
                  <a:pt x="458733" y="687670"/>
                  <a:pt x="454761" y="668448"/>
                  <a:pt x="453399" y="648951"/>
                </a:cubicBezTo>
                <a:cubicBezTo>
                  <a:pt x="409203" y="645712"/>
                  <a:pt x="379104" y="594849"/>
                  <a:pt x="373484" y="554558"/>
                </a:cubicBezTo>
                <a:cubicBezTo>
                  <a:pt x="373160" y="553453"/>
                  <a:pt x="373484" y="552262"/>
                  <a:pt x="374322" y="551472"/>
                </a:cubicBezTo>
                <a:cubicBezTo>
                  <a:pt x="375541" y="550319"/>
                  <a:pt x="377475" y="550377"/>
                  <a:pt x="378627" y="551605"/>
                </a:cubicBezTo>
                <a:cubicBezTo>
                  <a:pt x="397106" y="566559"/>
                  <a:pt x="415870" y="581228"/>
                  <a:pt x="434063" y="596468"/>
                </a:cubicBezTo>
                <a:cubicBezTo>
                  <a:pt x="441435" y="601888"/>
                  <a:pt x="447465" y="608927"/>
                  <a:pt x="451684" y="617042"/>
                </a:cubicBezTo>
                <a:cubicBezTo>
                  <a:pt x="451817" y="590096"/>
                  <a:pt x="449846" y="563188"/>
                  <a:pt x="445779" y="536556"/>
                </a:cubicBezTo>
                <a:lnTo>
                  <a:pt x="445112" y="536556"/>
                </a:lnTo>
                <a:cubicBezTo>
                  <a:pt x="428538" y="530936"/>
                  <a:pt x="405488" y="528745"/>
                  <a:pt x="409488" y="507028"/>
                </a:cubicBezTo>
                <a:cubicBezTo>
                  <a:pt x="409841" y="500961"/>
                  <a:pt x="413775" y="495674"/>
                  <a:pt x="419490" y="493598"/>
                </a:cubicBezTo>
                <a:cubicBezTo>
                  <a:pt x="424538" y="493312"/>
                  <a:pt x="429586" y="493312"/>
                  <a:pt x="434634" y="493598"/>
                </a:cubicBezTo>
                <a:cubicBezTo>
                  <a:pt x="439892" y="492484"/>
                  <a:pt x="445026" y="490855"/>
                  <a:pt x="449970" y="488740"/>
                </a:cubicBezTo>
                <a:cubicBezTo>
                  <a:pt x="453475" y="487883"/>
                  <a:pt x="457132" y="487883"/>
                  <a:pt x="460638" y="488740"/>
                </a:cubicBezTo>
                <a:cubicBezTo>
                  <a:pt x="463019" y="489121"/>
                  <a:pt x="464638" y="490264"/>
                  <a:pt x="467686" y="490645"/>
                </a:cubicBezTo>
                <a:cubicBezTo>
                  <a:pt x="470734" y="491026"/>
                  <a:pt x="474068" y="489788"/>
                  <a:pt x="477211" y="489788"/>
                </a:cubicBezTo>
                <a:cubicBezTo>
                  <a:pt x="480993" y="489778"/>
                  <a:pt x="484155" y="492684"/>
                  <a:pt x="484450" y="496455"/>
                </a:cubicBezTo>
                <a:cubicBezTo>
                  <a:pt x="487117" y="512172"/>
                  <a:pt x="465400" y="530174"/>
                  <a:pt x="454065" y="537127"/>
                </a:cubicBezTo>
                <a:cubicBezTo>
                  <a:pt x="453437" y="537451"/>
                  <a:pt x="452694" y="537451"/>
                  <a:pt x="452065" y="537127"/>
                </a:cubicBezTo>
                <a:cubicBezTo>
                  <a:pt x="461590" y="591324"/>
                  <a:pt x="451779" y="647808"/>
                  <a:pt x="469782" y="700481"/>
                </a:cubicBezTo>
                <a:cubicBezTo>
                  <a:pt x="475306" y="691528"/>
                  <a:pt x="480640" y="682669"/>
                  <a:pt x="485498" y="673144"/>
                </a:cubicBezTo>
                <a:cubicBezTo>
                  <a:pt x="498738" y="648094"/>
                  <a:pt x="510549" y="622376"/>
                  <a:pt x="521598" y="596278"/>
                </a:cubicBezTo>
                <a:cubicBezTo>
                  <a:pt x="521140" y="595068"/>
                  <a:pt x="521731" y="593715"/>
                  <a:pt x="522931" y="593229"/>
                </a:cubicBezTo>
                <a:cubicBezTo>
                  <a:pt x="534361" y="565797"/>
                  <a:pt x="544934" y="537984"/>
                  <a:pt x="554459" y="509981"/>
                </a:cubicBezTo>
                <a:cubicBezTo>
                  <a:pt x="553945" y="509819"/>
                  <a:pt x="553487" y="509524"/>
                  <a:pt x="553125" y="509124"/>
                </a:cubicBezTo>
                <a:cubicBezTo>
                  <a:pt x="525598" y="478453"/>
                  <a:pt x="527503" y="438162"/>
                  <a:pt x="531218" y="399586"/>
                </a:cubicBezTo>
                <a:cubicBezTo>
                  <a:pt x="531408" y="397395"/>
                  <a:pt x="534647" y="395109"/>
                  <a:pt x="536457" y="397395"/>
                </a:cubicBezTo>
                <a:cubicBezTo>
                  <a:pt x="555002" y="419007"/>
                  <a:pt x="565536" y="446363"/>
                  <a:pt x="566270" y="474834"/>
                </a:cubicBezTo>
                <a:cubicBezTo>
                  <a:pt x="579700" y="433400"/>
                  <a:pt x="592083" y="391585"/>
                  <a:pt x="604370" y="349961"/>
                </a:cubicBezTo>
                <a:cubicBezTo>
                  <a:pt x="577414" y="333387"/>
                  <a:pt x="573414" y="295859"/>
                  <a:pt x="578271" y="267284"/>
                </a:cubicBezTo>
                <a:cubicBezTo>
                  <a:pt x="579795" y="259569"/>
                  <a:pt x="580081" y="255378"/>
                  <a:pt x="587796" y="254902"/>
                </a:cubicBezTo>
                <a:cubicBezTo>
                  <a:pt x="593511" y="254615"/>
                  <a:pt x="599036" y="259664"/>
                  <a:pt x="603036" y="262426"/>
                </a:cubicBezTo>
                <a:cubicBezTo>
                  <a:pt x="611133" y="269265"/>
                  <a:pt x="621077" y="273542"/>
                  <a:pt x="631611" y="274713"/>
                </a:cubicBezTo>
                <a:cubicBezTo>
                  <a:pt x="646089" y="275761"/>
                  <a:pt x="650661" y="283190"/>
                  <a:pt x="658948" y="293763"/>
                </a:cubicBezTo>
                <a:cubicBezTo>
                  <a:pt x="665711" y="302431"/>
                  <a:pt x="683142" y="303003"/>
                  <a:pt x="683713" y="316623"/>
                </a:cubicBezTo>
                <a:cubicBezTo>
                  <a:pt x="683999" y="325672"/>
                  <a:pt x="675998" y="331768"/>
                  <a:pt x="668473" y="335197"/>
                </a:cubicBezTo>
                <a:cubicBezTo>
                  <a:pt x="649937" y="342865"/>
                  <a:pt x="630516" y="348180"/>
                  <a:pt x="610656" y="351009"/>
                </a:cubicBezTo>
                <a:cubicBezTo>
                  <a:pt x="588339" y="431704"/>
                  <a:pt x="561850" y="511181"/>
                  <a:pt x="531313" y="589134"/>
                </a:cubicBezTo>
                <a:cubicBezTo>
                  <a:pt x="581129" y="562940"/>
                  <a:pt x="612561" y="517696"/>
                  <a:pt x="647804" y="474834"/>
                </a:cubicBezTo>
                <a:cubicBezTo>
                  <a:pt x="638279" y="460356"/>
                  <a:pt x="640374" y="433590"/>
                  <a:pt x="647804" y="419112"/>
                </a:cubicBezTo>
                <a:cubicBezTo>
                  <a:pt x="650757" y="413778"/>
                  <a:pt x="654281" y="408349"/>
                  <a:pt x="661234" y="409587"/>
                </a:cubicBezTo>
                <a:cubicBezTo>
                  <a:pt x="665311" y="411216"/>
                  <a:pt x="668987" y="413721"/>
                  <a:pt x="671997" y="416922"/>
                </a:cubicBezTo>
                <a:cubicBezTo>
                  <a:pt x="676531" y="420827"/>
                  <a:pt x="681818" y="423780"/>
                  <a:pt x="687523" y="425589"/>
                </a:cubicBezTo>
                <a:cubicBezTo>
                  <a:pt x="689638" y="426161"/>
                  <a:pt x="691705" y="426894"/>
                  <a:pt x="693714" y="427780"/>
                </a:cubicBezTo>
                <a:cubicBezTo>
                  <a:pt x="696877" y="429199"/>
                  <a:pt x="699458" y="431657"/>
                  <a:pt x="701049" y="434733"/>
                </a:cubicBezTo>
                <a:cubicBezTo>
                  <a:pt x="704620" y="441315"/>
                  <a:pt x="709002" y="447430"/>
                  <a:pt x="714098" y="452926"/>
                </a:cubicBezTo>
                <a:cubicBezTo>
                  <a:pt x="718670" y="456641"/>
                  <a:pt x="723051" y="459498"/>
                  <a:pt x="718670" y="466166"/>
                </a:cubicBezTo>
                <a:cubicBezTo>
                  <a:pt x="714288" y="472833"/>
                  <a:pt x="697715" y="476834"/>
                  <a:pt x="690666" y="478453"/>
                </a:cubicBezTo>
                <a:cubicBezTo>
                  <a:pt x="678684" y="481120"/>
                  <a:pt x="666311" y="481501"/>
                  <a:pt x="654186" y="479596"/>
                </a:cubicBezTo>
                <a:lnTo>
                  <a:pt x="652947" y="479120"/>
                </a:lnTo>
                <a:cubicBezTo>
                  <a:pt x="635421" y="500361"/>
                  <a:pt x="618848" y="522078"/>
                  <a:pt x="600655" y="541794"/>
                </a:cubicBezTo>
                <a:cubicBezTo>
                  <a:pt x="637660" y="528574"/>
                  <a:pt x="678379" y="530450"/>
                  <a:pt x="714003" y="547033"/>
                </a:cubicBezTo>
                <a:cubicBezTo>
                  <a:pt x="717622" y="548748"/>
                  <a:pt x="714479" y="554082"/>
                  <a:pt x="710859" y="552462"/>
                </a:cubicBezTo>
                <a:cubicBezTo>
                  <a:pt x="675626" y="536108"/>
                  <a:pt x="635250" y="534793"/>
                  <a:pt x="599036" y="548843"/>
                </a:cubicBezTo>
                <a:cubicBezTo>
                  <a:pt x="613990" y="562749"/>
                  <a:pt x="632373" y="565893"/>
                  <a:pt x="652090" y="566845"/>
                </a:cubicBezTo>
                <a:cubicBezTo>
                  <a:pt x="667616" y="567512"/>
                  <a:pt x="706859" y="570179"/>
                  <a:pt x="714384" y="552558"/>
                </a:cubicBezTo>
                <a:cubicBezTo>
                  <a:pt x="716003" y="548938"/>
                  <a:pt x="721337" y="552081"/>
                  <a:pt x="718479" y="555415"/>
                </a:cubicBezTo>
                <a:cubicBezTo>
                  <a:pt x="710002" y="575227"/>
                  <a:pt x="671426" y="573417"/>
                  <a:pt x="654186" y="572846"/>
                </a:cubicBezTo>
                <a:cubicBezTo>
                  <a:pt x="631135" y="572084"/>
                  <a:pt x="608656" y="568655"/>
                  <a:pt x="591892" y="551605"/>
                </a:cubicBezTo>
                <a:cubicBezTo>
                  <a:pt x="591540" y="551262"/>
                  <a:pt x="591273" y="550834"/>
                  <a:pt x="591130" y="550367"/>
                </a:cubicBezTo>
                <a:cubicBezTo>
                  <a:pt x="572614" y="569874"/>
                  <a:pt x="550820" y="585990"/>
                  <a:pt x="526741" y="597992"/>
                </a:cubicBezTo>
                <a:cubicBezTo>
                  <a:pt x="520550" y="611803"/>
                  <a:pt x="514263" y="626377"/>
                  <a:pt x="507691" y="640378"/>
                </a:cubicBezTo>
                <a:cubicBezTo>
                  <a:pt x="537133" y="616156"/>
                  <a:pt x="574347" y="603402"/>
                  <a:pt x="612466" y="604469"/>
                </a:cubicBezTo>
                <a:lnTo>
                  <a:pt x="614657" y="602659"/>
                </a:lnTo>
                <a:cubicBezTo>
                  <a:pt x="615152" y="602231"/>
                  <a:pt x="615762" y="601964"/>
                  <a:pt x="616419" y="601897"/>
                </a:cubicBezTo>
                <a:cubicBezTo>
                  <a:pt x="618191" y="601697"/>
                  <a:pt x="619791" y="602974"/>
                  <a:pt x="619991" y="604755"/>
                </a:cubicBezTo>
                <a:cubicBezTo>
                  <a:pt x="623134" y="605707"/>
                  <a:pt x="622944" y="610755"/>
                  <a:pt x="619229" y="610755"/>
                </a:cubicBezTo>
                <a:lnTo>
                  <a:pt x="614752" y="610755"/>
                </a:lnTo>
                <a:cubicBezTo>
                  <a:pt x="582081" y="639330"/>
                  <a:pt x="546172" y="665143"/>
                  <a:pt x="500452" y="658380"/>
                </a:cubicBezTo>
                <a:lnTo>
                  <a:pt x="499785" y="658380"/>
                </a:lnTo>
                <a:cubicBezTo>
                  <a:pt x="487470" y="682259"/>
                  <a:pt x="473963" y="705491"/>
                  <a:pt x="459304" y="728008"/>
                </a:cubicBezTo>
                <a:cubicBezTo>
                  <a:pt x="475735" y="714883"/>
                  <a:pt x="494756" y="705367"/>
                  <a:pt x="515121" y="700100"/>
                </a:cubicBezTo>
                <a:cubicBezTo>
                  <a:pt x="516835" y="699624"/>
                  <a:pt x="519026" y="701053"/>
                  <a:pt x="519026" y="703053"/>
                </a:cubicBezTo>
                <a:cubicBezTo>
                  <a:pt x="518264" y="709244"/>
                  <a:pt x="516149" y="715197"/>
                  <a:pt x="512835" y="720483"/>
                </a:cubicBezTo>
                <a:cubicBezTo>
                  <a:pt x="511025" y="725379"/>
                  <a:pt x="507682" y="729551"/>
                  <a:pt x="503310" y="732390"/>
                </a:cubicBezTo>
                <a:cubicBezTo>
                  <a:pt x="486917" y="746972"/>
                  <a:pt x="466143" y="755688"/>
                  <a:pt x="444255" y="757155"/>
                </a:cubicBezTo>
                <a:cubicBezTo>
                  <a:pt x="443255" y="757260"/>
                  <a:pt x="442292" y="756774"/>
                  <a:pt x="441778" y="755916"/>
                </a:cubicBezTo>
                <a:cubicBezTo>
                  <a:pt x="433396" y="769252"/>
                  <a:pt x="425205" y="782777"/>
                  <a:pt x="417489" y="796588"/>
                </a:cubicBezTo>
                <a:cubicBezTo>
                  <a:pt x="388533" y="848880"/>
                  <a:pt x="383295" y="909174"/>
                  <a:pt x="384247" y="968038"/>
                </a:cubicBezTo>
                <a:cubicBezTo>
                  <a:pt x="384276" y="968876"/>
                  <a:pt x="383923" y="969677"/>
                  <a:pt x="383295" y="970229"/>
                </a:cubicBezTo>
                <a:cubicBezTo>
                  <a:pt x="384628" y="974515"/>
                  <a:pt x="385866" y="978897"/>
                  <a:pt x="387295" y="983183"/>
                </a:cubicBezTo>
                <a:cubicBezTo>
                  <a:pt x="389772" y="990994"/>
                  <a:pt x="392534" y="998709"/>
                  <a:pt x="395201" y="1006424"/>
                </a:cubicBezTo>
                <a:cubicBezTo>
                  <a:pt x="399011" y="952131"/>
                  <a:pt x="449112" y="900887"/>
                  <a:pt x="483783" y="863549"/>
                </a:cubicBezTo>
                <a:cubicBezTo>
                  <a:pt x="485498" y="861739"/>
                  <a:pt x="489117" y="863073"/>
                  <a:pt x="489117" y="865740"/>
                </a:cubicBezTo>
                <a:cubicBezTo>
                  <a:pt x="486069" y="892600"/>
                  <a:pt x="485212" y="923747"/>
                  <a:pt x="468353" y="947655"/>
                </a:cubicBezTo>
                <a:cubicBezTo>
                  <a:pt x="451494" y="971562"/>
                  <a:pt x="423776" y="990994"/>
                  <a:pt x="401678" y="1010901"/>
                </a:cubicBezTo>
                <a:cubicBezTo>
                  <a:pt x="401678" y="1011853"/>
                  <a:pt x="401678" y="1012806"/>
                  <a:pt x="401678" y="1013853"/>
                </a:cubicBezTo>
                <a:cubicBezTo>
                  <a:pt x="401706" y="1015234"/>
                  <a:pt x="400744" y="1016435"/>
                  <a:pt x="399392" y="1016711"/>
                </a:cubicBezTo>
                <a:cubicBezTo>
                  <a:pt x="407460" y="1039066"/>
                  <a:pt x="416061" y="1061126"/>
                  <a:pt x="425205" y="1082910"/>
                </a:cubicBezTo>
                <a:cubicBezTo>
                  <a:pt x="469020" y="1045381"/>
                  <a:pt x="513597" y="1006710"/>
                  <a:pt x="546648" y="959085"/>
                </a:cubicBezTo>
                <a:cubicBezTo>
                  <a:pt x="552840" y="950227"/>
                  <a:pt x="558459" y="940702"/>
                  <a:pt x="563793" y="931177"/>
                </a:cubicBezTo>
                <a:cubicBezTo>
                  <a:pt x="563108" y="931014"/>
                  <a:pt x="562498" y="930605"/>
                  <a:pt x="562079" y="930033"/>
                </a:cubicBezTo>
                <a:cubicBezTo>
                  <a:pt x="537219" y="895267"/>
                  <a:pt x="519788" y="859072"/>
                  <a:pt x="534647" y="816305"/>
                </a:cubicBezTo>
                <a:cubicBezTo>
                  <a:pt x="534866" y="815619"/>
                  <a:pt x="535314" y="815038"/>
                  <a:pt x="535914" y="814638"/>
                </a:cubicBezTo>
                <a:cubicBezTo>
                  <a:pt x="537362" y="813685"/>
                  <a:pt x="539314" y="814095"/>
                  <a:pt x="540267" y="815543"/>
                </a:cubicBezTo>
                <a:cubicBezTo>
                  <a:pt x="556554" y="839165"/>
                  <a:pt x="578081" y="868216"/>
                  <a:pt x="580462" y="897934"/>
                </a:cubicBezTo>
                <a:cubicBezTo>
                  <a:pt x="582081" y="894315"/>
                  <a:pt x="583605" y="890600"/>
                  <a:pt x="585129" y="886980"/>
                </a:cubicBezTo>
                <a:cubicBezTo>
                  <a:pt x="584948" y="886876"/>
                  <a:pt x="584777" y="886761"/>
                  <a:pt x="584615" y="886628"/>
                </a:cubicBezTo>
                <a:cubicBezTo>
                  <a:pt x="583196" y="885447"/>
                  <a:pt x="582996" y="883351"/>
                  <a:pt x="584177" y="881932"/>
                </a:cubicBezTo>
                <a:cubicBezTo>
                  <a:pt x="585891" y="879932"/>
                  <a:pt x="587796" y="878122"/>
                  <a:pt x="589606" y="876217"/>
                </a:cubicBezTo>
                <a:cubicBezTo>
                  <a:pt x="599417" y="851547"/>
                  <a:pt x="607608" y="825830"/>
                  <a:pt x="615133" y="800017"/>
                </a:cubicBezTo>
                <a:cubicBezTo>
                  <a:pt x="601798" y="778300"/>
                  <a:pt x="590368" y="754202"/>
                  <a:pt x="599893" y="728675"/>
                </a:cubicBezTo>
                <a:cubicBezTo>
                  <a:pt x="599950" y="728503"/>
                  <a:pt x="600017" y="728332"/>
                  <a:pt x="600103" y="728170"/>
                </a:cubicBezTo>
                <a:cubicBezTo>
                  <a:pt x="600922" y="726579"/>
                  <a:pt x="602875" y="725951"/>
                  <a:pt x="604465" y="726770"/>
                </a:cubicBezTo>
                <a:cubicBezTo>
                  <a:pt x="621639" y="737267"/>
                  <a:pt x="639631" y="746344"/>
                  <a:pt x="658281" y="753916"/>
                </a:cubicBezTo>
                <a:cubicBezTo>
                  <a:pt x="665330" y="756488"/>
                  <a:pt x="678189" y="758869"/>
                  <a:pt x="679713" y="767061"/>
                </a:cubicBezTo>
                <a:cubicBezTo>
                  <a:pt x="681237" y="775252"/>
                  <a:pt x="671426" y="780300"/>
                  <a:pt x="665901" y="783920"/>
                </a:cubicBezTo>
                <a:cubicBezTo>
                  <a:pt x="652500" y="792388"/>
                  <a:pt x="637746" y="798512"/>
                  <a:pt x="622277" y="802017"/>
                </a:cubicBezTo>
                <a:lnTo>
                  <a:pt x="620943" y="802017"/>
                </a:lnTo>
                <a:cubicBezTo>
                  <a:pt x="614657" y="823830"/>
                  <a:pt x="607799" y="845642"/>
                  <a:pt x="599893" y="867073"/>
                </a:cubicBezTo>
                <a:lnTo>
                  <a:pt x="628221" y="855691"/>
                </a:lnTo>
                <a:lnTo>
                  <a:pt x="624658" y="857358"/>
                </a:lnTo>
                <a:lnTo>
                  <a:pt x="624658" y="857167"/>
                </a:lnTo>
                <a:cubicBezTo>
                  <a:pt x="613781" y="862987"/>
                  <a:pt x="603875" y="870474"/>
                  <a:pt x="595321" y="879361"/>
                </a:cubicBezTo>
                <a:lnTo>
                  <a:pt x="593607" y="883647"/>
                </a:lnTo>
                <a:cubicBezTo>
                  <a:pt x="609132" y="884418"/>
                  <a:pt x="624592" y="881142"/>
                  <a:pt x="638469" y="874122"/>
                </a:cubicBezTo>
                <a:cubicBezTo>
                  <a:pt x="643613" y="871455"/>
                  <a:pt x="674093" y="852500"/>
                  <a:pt x="668092" y="844118"/>
                </a:cubicBezTo>
                <a:cubicBezTo>
                  <a:pt x="667140" y="842785"/>
                  <a:pt x="664258" y="842785"/>
                  <a:pt x="660395" y="843575"/>
                </a:cubicBezTo>
                <a:lnTo>
                  <a:pt x="651650" y="846277"/>
                </a:lnTo>
                <a:lnTo>
                  <a:pt x="673140" y="837641"/>
                </a:lnTo>
                <a:cubicBezTo>
                  <a:pt x="674255" y="837584"/>
                  <a:pt x="675293" y="838184"/>
                  <a:pt x="675807" y="839165"/>
                </a:cubicBezTo>
                <a:cubicBezTo>
                  <a:pt x="682475" y="850881"/>
                  <a:pt x="659901" y="867359"/>
                  <a:pt x="652185" y="872883"/>
                </a:cubicBezTo>
                <a:cubicBezTo>
                  <a:pt x="634297" y="885523"/>
                  <a:pt x="612600" y="891609"/>
                  <a:pt x="590749" y="890124"/>
                </a:cubicBezTo>
                <a:cubicBezTo>
                  <a:pt x="587415" y="898315"/>
                  <a:pt x="583701" y="906316"/>
                  <a:pt x="579795" y="914317"/>
                </a:cubicBezTo>
                <a:cubicBezTo>
                  <a:pt x="578919" y="919280"/>
                  <a:pt x="577414" y="924118"/>
                  <a:pt x="575319" y="928700"/>
                </a:cubicBezTo>
                <a:cubicBezTo>
                  <a:pt x="592559" y="917079"/>
                  <a:pt x="614371" y="917937"/>
                  <a:pt x="635040" y="919937"/>
                </a:cubicBezTo>
                <a:cubicBezTo>
                  <a:pt x="637231" y="920128"/>
                  <a:pt x="639422" y="923271"/>
                  <a:pt x="637231" y="925176"/>
                </a:cubicBezTo>
                <a:cubicBezTo>
                  <a:pt x="618562" y="942092"/>
                  <a:pt x="593473" y="950084"/>
                  <a:pt x="568461" y="947083"/>
                </a:cubicBezTo>
                <a:cubicBezTo>
                  <a:pt x="568299" y="947055"/>
                  <a:pt x="568146" y="947026"/>
                  <a:pt x="567984" y="946978"/>
                </a:cubicBezTo>
                <a:cubicBezTo>
                  <a:pt x="566175" y="946426"/>
                  <a:pt x="565146" y="944511"/>
                  <a:pt x="565698" y="942702"/>
                </a:cubicBezTo>
                <a:cubicBezTo>
                  <a:pt x="565441" y="942597"/>
                  <a:pt x="565213" y="942435"/>
                  <a:pt x="565032" y="942225"/>
                </a:cubicBezTo>
                <a:cubicBezTo>
                  <a:pt x="560936" y="949083"/>
                  <a:pt x="557031" y="955275"/>
                  <a:pt x="551982" y="962609"/>
                </a:cubicBezTo>
                <a:cubicBezTo>
                  <a:pt x="546934" y="969943"/>
                  <a:pt x="541505" y="976992"/>
                  <a:pt x="535885" y="983945"/>
                </a:cubicBezTo>
                <a:cubicBezTo>
                  <a:pt x="557497" y="974487"/>
                  <a:pt x="581434" y="971667"/>
                  <a:pt x="604656" y="975849"/>
                </a:cubicBezTo>
                <a:cubicBezTo>
                  <a:pt x="606846" y="976134"/>
                  <a:pt x="609037" y="979087"/>
                  <a:pt x="606846" y="981087"/>
                </a:cubicBezTo>
                <a:cubicBezTo>
                  <a:pt x="579624" y="1005957"/>
                  <a:pt x="543562" y="1018892"/>
                  <a:pt x="506739" y="1016997"/>
                </a:cubicBezTo>
                <a:cubicBezTo>
                  <a:pt x="482069" y="1042524"/>
                  <a:pt x="455018" y="1065955"/>
                  <a:pt x="428157" y="1089006"/>
                </a:cubicBezTo>
                <a:lnTo>
                  <a:pt x="427681" y="1089006"/>
                </a:lnTo>
                <a:lnTo>
                  <a:pt x="433968" y="1103865"/>
                </a:lnTo>
                <a:lnTo>
                  <a:pt x="437016" y="1106246"/>
                </a:lnTo>
                <a:cubicBezTo>
                  <a:pt x="437225" y="1106398"/>
                  <a:pt x="437416" y="1106589"/>
                  <a:pt x="437568" y="1106798"/>
                </a:cubicBezTo>
                <a:cubicBezTo>
                  <a:pt x="438444" y="1107989"/>
                  <a:pt x="438197" y="1109656"/>
                  <a:pt x="437016" y="1110532"/>
                </a:cubicBezTo>
                <a:cubicBezTo>
                  <a:pt x="444569" y="1127934"/>
                  <a:pt x="452418" y="1145232"/>
                  <a:pt x="460542" y="1162444"/>
                </a:cubicBezTo>
                <a:lnTo>
                  <a:pt x="463019" y="1163682"/>
                </a:lnTo>
                <a:cubicBezTo>
                  <a:pt x="468258" y="1135107"/>
                  <a:pt x="490737" y="1114914"/>
                  <a:pt x="513406" y="1097007"/>
                </a:cubicBezTo>
                <a:cubicBezTo>
                  <a:pt x="513759" y="1096683"/>
                  <a:pt x="514187" y="1096445"/>
                  <a:pt x="514644" y="1096302"/>
                </a:cubicBezTo>
                <a:cubicBezTo>
                  <a:pt x="516311" y="1095816"/>
                  <a:pt x="518064" y="1096768"/>
                  <a:pt x="518550" y="1098436"/>
                </a:cubicBezTo>
                <a:cubicBezTo>
                  <a:pt x="528741" y="1135012"/>
                  <a:pt x="501119" y="1163587"/>
                  <a:pt x="468829" y="1175112"/>
                </a:cubicBezTo>
                <a:cubicBezTo>
                  <a:pt x="467924" y="1175521"/>
                  <a:pt x="466867" y="1175331"/>
                  <a:pt x="466162" y="1174636"/>
                </a:cubicBezTo>
                <a:cubicBezTo>
                  <a:pt x="475020" y="1194447"/>
                  <a:pt x="484545" y="1213497"/>
                  <a:pt x="494070" y="1232547"/>
                </a:cubicBezTo>
                <a:cubicBezTo>
                  <a:pt x="495785" y="1236072"/>
                  <a:pt x="490451" y="1239215"/>
                  <a:pt x="488736" y="1235595"/>
                </a:cubicBezTo>
                <a:cubicBezTo>
                  <a:pt x="478545" y="1215307"/>
                  <a:pt x="469020" y="1195019"/>
                  <a:pt x="459495" y="1174540"/>
                </a:cubicBezTo>
                <a:cubicBezTo>
                  <a:pt x="428253" y="1175016"/>
                  <a:pt x="389486" y="1172159"/>
                  <a:pt x="368245" y="1147013"/>
                </a:cubicBezTo>
                <a:cubicBezTo>
                  <a:pt x="367759" y="1146470"/>
                  <a:pt x="367483" y="1145784"/>
                  <a:pt x="367445" y="1145060"/>
                </a:cubicBezTo>
                <a:cubicBezTo>
                  <a:pt x="367359" y="1143327"/>
                  <a:pt x="368702" y="1141860"/>
                  <a:pt x="370436" y="1141774"/>
                </a:cubicBezTo>
                <a:cubicBezTo>
                  <a:pt x="398858" y="1141317"/>
                  <a:pt x="427043" y="1147070"/>
                  <a:pt x="453018" y="1158633"/>
                </a:cubicBezTo>
                <a:cubicBezTo>
                  <a:pt x="445588" y="1143136"/>
                  <a:pt x="438702" y="1127582"/>
                  <a:pt x="432348" y="1111961"/>
                </a:cubicBezTo>
                <a:cubicBezTo>
                  <a:pt x="405583" y="1110913"/>
                  <a:pt x="376341" y="1107198"/>
                  <a:pt x="353862" y="1091863"/>
                </a:cubicBezTo>
                <a:cubicBezTo>
                  <a:pt x="334781" y="1077042"/>
                  <a:pt x="318630" y="1058792"/>
                  <a:pt x="306237" y="1038047"/>
                </a:cubicBezTo>
                <a:cubicBezTo>
                  <a:pt x="305976" y="1037580"/>
                  <a:pt x="305841" y="1037047"/>
                  <a:pt x="305843" y="1036513"/>
                </a:cubicBezTo>
                <a:cubicBezTo>
                  <a:pt x="305851" y="1034770"/>
                  <a:pt x="307264" y="1033370"/>
                  <a:pt x="309000" y="1033380"/>
                </a:cubicBezTo>
                <a:lnTo>
                  <a:pt x="329647" y="1040499"/>
                </a:lnTo>
                <a:lnTo>
                  <a:pt x="315000" y="1040619"/>
                </a:lnTo>
                <a:cubicBezTo>
                  <a:pt x="313476" y="1044714"/>
                  <a:pt x="333574" y="1065479"/>
                  <a:pt x="336146" y="1068241"/>
                </a:cubicBezTo>
                <a:cubicBezTo>
                  <a:pt x="342118" y="1075061"/>
                  <a:pt x="348862" y="1081167"/>
                  <a:pt x="356244" y="1086434"/>
                </a:cubicBezTo>
                <a:cubicBezTo>
                  <a:pt x="377408" y="1099121"/>
                  <a:pt x="401668" y="1105712"/>
                  <a:pt x="426348" y="1105484"/>
                </a:cubicBezTo>
                <a:cubicBezTo>
                  <a:pt x="414108" y="1095673"/>
                  <a:pt x="388033" y="1075004"/>
                  <a:pt x="364137" y="1059014"/>
                </a:cubicBezTo>
                <a:lnTo>
                  <a:pt x="335423" y="1042491"/>
                </a:lnTo>
                <a:lnTo>
                  <a:pt x="371984" y="1055097"/>
                </a:lnTo>
                <a:cubicBezTo>
                  <a:pt x="390820" y="1066908"/>
                  <a:pt x="408108" y="1082005"/>
                  <a:pt x="425681" y="1096530"/>
                </a:cubicBezTo>
                <a:cubicBezTo>
                  <a:pt x="415489" y="1071480"/>
                  <a:pt x="405393" y="1046334"/>
                  <a:pt x="396439" y="1020902"/>
                </a:cubicBezTo>
                <a:cubicBezTo>
                  <a:pt x="395925" y="1020721"/>
                  <a:pt x="395449" y="1020464"/>
                  <a:pt x="395010" y="1020140"/>
                </a:cubicBezTo>
                <a:cubicBezTo>
                  <a:pt x="377103" y="1002328"/>
                  <a:pt x="359101" y="985088"/>
                  <a:pt x="340051" y="968133"/>
                </a:cubicBezTo>
                <a:cubicBezTo>
                  <a:pt x="339823" y="968581"/>
                  <a:pt x="339499" y="968972"/>
                  <a:pt x="339099" y="969277"/>
                </a:cubicBezTo>
                <a:cubicBezTo>
                  <a:pt x="336057" y="971477"/>
                  <a:pt x="332876" y="973486"/>
                  <a:pt x="329574" y="975277"/>
                </a:cubicBezTo>
                <a:cubicBezTo>
                  <a:pt x="325320" y="978735"/>
                  <a:pt x="320090" y="980764"/>
                  <a:pt x="314619" y="981087"/>
                </a:cubicBezTo>
                <a:cubicBezTo>
                  <a:pt x="294793" y="986679"/>
                  <a:pt x="273523" y="983564"/>
                  <a:pt x="256136" y="972515"/>
                </a:cubicBezTo>
                <a:cubicBezTo>
                  <a:pt x="255454" y="972105"/>
                  <a:pt x="254954" y="971448"/>
                  <a:pt x="254736" y="970686"/>
                </a:cubicBezTo>
                <a:cubicBezTo>
                  <a:pt x="254260" y="969010"/>
                  <a:pt x="255228" y="967276"/>
                  <a:pt x="256898" y="966800"/>
                </a:cubicBezTo>
                <a:cubicBezTo>
                  <a:pt x="278961" y="958228"/>
                  <a:pt x="302608" y="954494"/>
                  <a:pt x="326240" y="955846"/>
                </a:cubicBezTo>
                <a:lnTo>
                  <a:pt x="293760" y="926795"/>
                </a:lnTo>
                <a:cubicBezTo>
                  <a:pt x="293369" y="927166"/>
                  <a:pt x="292867" y="927404"/>
                  <a:pt x="292331" y="927462"/>
                </a:cubicBezTo>
                <a:cubicBezTo>
                  <a:pt x="260547" y="930738"/>
                  <a:pt x="228454" y="929319"/>
                  <a:pt x="197081" y="923271"/>
                </a:cubicBezTo>
                <a:cubicBezTo>
                  <a:pt x="196957" y="923547"/>
                  <a:pt x="196797" y="923804"/>
                  <a:pt x="196605" y="924033"/>
                </a:cubicBezTo>
                <a:cubicBezTo>
                  <a:pt x="196618" y="924557"/>
                  <a:pt x="196319" y="925042"/>
                  <a:pt x="195843" y="925271"/>
                </a:cubicBezTo>
                <a:cubicBezTo>
                  <a:pt x="181896" y="947474"/>
                  <a:pt x="159123" y="962657"/>
                  <a:pt x="133263" y="966990"/>
                </a:cubicBezTo>
                <a:cubicBezTo>
                  <a:pt x="126405" y="967753"/>
                  <a:pt x="119071" y="967276"/>
                  <a:pt x="115642" y="960323"/>
                </a:cubicBezTo>
                <a:cubicBezTo>
                  <a:pt x="114567" y="956770"/>
                  <a:pt x="114338" y="953027"/>
                  <a:pt x="114975" y="949369"/>
                </a:cubicBezTo>
                <a:cubicBezTo>
                  <a:pt x="115653" y="942035"/>
                  <a:pt x="114810" y="934643"/>
                  <a:pt x="112499" y="927652"/>
                </a:cubicBezTo>
                <a:cubicBezTo>
                  <a:pt x="111174" y="925442"/>
                  <a:pt x="109997" y="923156"/>
                  <a:pt x="108975" y="920794"/>
                </a:cubicBezTo>
                <a:cubicBezTo>
                  <a:pt x="106784" y="915079"/>
                  <a:pt x="107641" y="914794"/>
                  <a:pt x="108975" y="909269"/>
                </a:cubicBezTo>
                <a:cubicBezTo>
                  <a:pt x="109165" y="908031"/>
                  <a:pt x="111832" y="901078"/>
                  <a:pt x="112880" y="898506"/>
                </a:cubicBezTo>
                <a:cubicBezTo>
                  <a:pt x="114213" y="893457"/>
                  <a:pt x="113547" y="889552"/>
                  <a:pt x="115737" y="883932"/>
                </a:cubicBezTo>
                <a:cubicBezTo>
                  <a:pt x="117928" y="878313"/>
                  <a:pt x="120786" y="877646"/>
                  <a:pt x="126786" y="877646"/>
                </a:cubicBezTo>
                <a:cubicBezTo>
                  <a:pt x="154072" y="880027"/>
                  <a:pt x="179065" y="893876"/>
                  <a:pt x="195557" y="915746"/>
                </a:cubicBezTo>
                <a:cubicBezTo>
                  <a:pt x="196492" y="915793"/>
                  <a:pt x="197361" y="916251"/>
                  <a:pt x="197938" y="916984"/>
                </a:cubicBezTo>
                <a:lnTo>
                  <a:pt x="198510" y="916984"/>
                </a:lnTo>
                <a:cubicBezTo>
                  <a:pt x="227727" y="922518"/>
                  <a:pt x="257563" y="924023"/>
                  <a:pt x="287187" y="921461"/>
                </a:cubicBezTo>
                <a:cubicBezTo>
                  <a:pt x="261279" y="898601"/>
                  <a:pt x="235276" y="876027"/>
                  <a:pt x="209654" y="852881"/>
                </a:cubicBezTo>
                <a:cubicBezTo>
                  <a:pt x="187785" y="834136"/>
                  <a:pt x="168102" y="812990"/>
                  <a:pt x="150980" y="789825"/>
                </a:cubicBezTo>
                <a:cubicBezTo>
                  <a:pt x="97068" y="820305"/>
                  <a:pt x="38109" y="769252"/>
                  <a:pt x="961" y="733247"/>
                </a:cubicBezTo>
                <a:cubicBezTo>
                  <a:pt x="-1230" y="731247"/>
                  <a:pt x="675" y="728008"/>
                  <a:pt x="3152" y="728008"/>
                </a:cubicBezTo>
                <a:cubicBezTo>
                  <a:pt x="29631" y="724579"/>
                  <a:pt x="55158" y="735914"/>
                  <a:pt x="79352" y="745439"/>
                </a:cubicBezTo>
                <a:cubicBezTo>
                  <a:pt x="100267" y="753850"/>
                  <a:pt x="120712" y="763393"/>
                  <a:pt x="140598" y="774014"/>
                </a:cubicBezTo>
                <a:cubicBezTo>
                  <a:pt x="139836" y="772585"/>
                  <a:pt x="138883" y="771252"/>
                  <a:pt x="138121" y="769823"/>
                </a:cubicBezTo>
                <a:cubicBezTo>
                  <a:pt x="121370" y="737771"/>
                  <a:pt x="108576" y="703805"/>
                  <a:pt x="100021" y="668667"/>
                </a:cubicBezTo>
                <a:lnTo>
                  <a:pt x="98783" y="668667"/>
                </a:lnTo>
                <a:cubicBezTo>
                  <a:pt x="65259" y="663752"/>
                  <a:pt x="35497" y="644579"/>
                  <a:pt x="17154" y="616089"/>
                </a:cubicBezTo>
                <a:cubicBezTo>
                  <a:pt x="675" y="590181"/>
                  <a:pt x="30298" y="591324"/>
                  <a:pt x="51539" y="589324"/>
                </a:cubicBezTo>
                <a:cubicBezTo>
                  <a:pt x="64887" y="588600"/>
                  <a:pt x="77891" y="584828"/>
                  <a:pt x="89544" y="578275"/>
                </a:cubicBezTo>
                <a:cubicBezTo>
                  <a:pt x="94576" y="574989"/>
                  <a:pt x="100264" y="572846"/>
                  <a:pt x="106212" y="571989"/>
                </a:cubicBezTo>
                <a:cubicBezTo>
                  <a:pt x="112213" y="571131"/>
                  <a:pt x="136788" y="571989"/>
                  <a:pt x="141550" y="577323"/>
                </a:cubicBezTo>
                <a:cubicBezTo>
                  <a:pt x="149075" y="585800"/>
                  <a:pt x="139455" y="601516"/>
                  <a:pt x="136216" y="609517"/>
                </a:cubicBezTo>
                <a:cubicBezTo>
                  <a:pt x="128239" y="629253"/>
                  <a:pt x="118147" y="648065"/>
                  <a:pt x="106117" y="665619"/>
                </a:cubicBezTo>
                <a:cubicBezTo>
                  <a:pt x="106162" y="665772"/>
                  <a:pt x="106162" y="665943"/>
                  <a:pt x="106117" y="666096"/>
                </a:cubicBezTo>
                <a:cubicBezTo>
                  <a:pt x="112828" y="692099"/>
                  <a:pt x="121456" y="717569"/>
                  <a:pt x="131930" y="742296"/>
                </a:cubicBezTo>
                <a:cubicBezTo>
                  <a:pt x="131333" y="716178"/>
                  <a:pt x="142785" y="691242"/>
                  <a:pt x="162981" y="674668"/>
                </a:cubicBezTo>
                <a:cubicBezTo>
                  <a:pt x="163305" y="674373"/>
                  <a:pt x="163685" y="674144"/>
                  <a:pt x="164099" y="674002"/>
                </a:cubicBezTo>
                <a:cubicBezTo>
                  <a:pt x="165788" y="673420"/>
                  <a:pt x="167633" y="674316"/>
                  <a:pt x="168220" y="676002"/>
                </a:cubicBezTo>
                <a:cubicBezTo>
                  <a:pt x="174765" y="701452"/>
                  <a:pt x="171107" y="728456"/>
                  <a:pt x="158028" y="751249"/>
                </a:cubicBezTo>
                <a:cubicBezTo>
                  <a:pt x="156483" y="755574"/>
                  <a:pt x="154013" y="759507"/>
                  <a:pt x="150789" y="762774"/>
                </a:cubicBezTo>
                <a:lnTo>
                  <a:pt x="150027" y="763251"/>
                </a:lnTo>
                <a:cubicBezTo>
                  <a:pt x="149265" y="764298"/>
                  <a:pt x="148599" y="765346"/>
                  <a:pt x="147837" y="766299"/>
                </a:cubicBezTo>
                <a:cubicBezTo>
                  <a:pt x="146869" y="767241"/>
                  <a:pt x="145395" y="767432"/>
                  <a:pt x="144217" y="766775"/>
                </a:cubicBezTo>
                <a:cubicBezTo>
                  <a:pt x="145551" y="769252"/>
                  <a:pt x="147075" y="771919"/>
                  <a:pt x="148313" y="774014"/>
                </a:cubicBezTo>
                <a:cubicBezTo>
                  <a:pt x="149551" y="776109"/>
                  <a:pt x="150885" y="778014"/>
                  <a:pt x="152218" y="780015"/>
                </a:cubicBezTo>
                <a:cubicBezTo>
                  <a:pt x="152771" y="780434"/>
                  <a:pt x="153144" y="781043"/>
                  <a:pt x="153266" y="781729"/>
                </a:cubicBezTo>
                <a:lnTo>
                  <a:pt x="154123" y="782967"/>
                </a:lnTo>
                <a:cubicBezTo>
                  <a:pt x="155439" y="783491"/>
                  <a:pt x="156279" y="784787"/>
                  <a:pt x="156219" y="786206"/>
                </a:cubicBezTo>
                <a:cubicBezTo>
                  <a:pt x="177162" y="813790"/>
                  <a:pt x="201266" y="838822"/>
                  <a:pt x="228037" y="860787"/>
                </a:cubicBezTo>
                <a:lnTo>
                  <a:pt x="264994" y="893267"/>
                </a:lnTo>
                <a:cubicBezTo>
                  <a:pt x="256743" y="867873"/>
                  <a:pt x="254269" y="840965"/>
                  <a:pt x="257755" y="814495"/>
                </a:cubicBezTo>
                <a:cubicBezTo>
                  <a:pt x="246420" y="798874"/>
                  <a:pt x="216607" y="766203"/>
                  <a:pt x="227370" y="746296"/>
                </a:cubicBezTo>
                <a:cubicBezTo>
                  <a:pt x="230895" y="739819"/>
                  <a:pt x="236133" y="741534"/>
                  <a:pt x="243372" y="743344"/>
                </a:cubicBezTo>
                <a:cubicBezTo>
                  <a:pt x="250611" y="745153"/>
                  <a:pt x="257946" y="748868"/>
                  <a:pt x="264613" y="750582"/>
                </a:cubicBezTo>
                <a:cubicBezTo>
                  <a:pt x="271281" y="752297"/>
                  <a:pt x="278520" y="751725"/>
                  <a:pt x="285092" y="753726"/>
                </a:cubicBezTo>
                <a:cubicBezTo>
                  <a:pt x="295950" y="757059"/>
                  <a:pt x="300808" y="768394"/>
                  <a:pt x="310333" y="773823"/>
                </a:cubicBezTo>
                <a:cubicBezTo>
                  <a:pt x="315381" y="776300"/>
                  <a:pt x="319096" y="776205"/>
                  <a:pt x="317477" y="783348"/>
                </a:cubicBezTo>
                <a:cubicBezTo>
                  <a:pt x="315286" y="792016"/>
                  <a:pt x="302904" y="800494"/>
                  <a:pt x="296236" y="805256"/>
                </a:cubicBezTo>
                <a:cubicBezTo>
                  <a:pt x="287055" y="812228"/>
                  <a:pt x="275754" y="815829"/>
                  <a:pt x="264232" y="815448"/>
                </a:cubicBezTo>
                <a:cubicBezTo>
                  <a:pt x="263661" y="816019"/>
                  <a:pt x="263661" y="816019"/>
                  <a:pt x="263661" y="816019"/>
                </a:cubicBezTo>
                <a:cubicBezTo>
                  <a:pt x="260129" y="843946"/>
                  <a:pt x="263397" y="872312"/>
                  <a:pt x="273186" y="898696"/>
                </a:cubicBezTo>
                <a:cubicBezTo>
                  <a:pt x="273374" y="899249"/>
                  <a:pt x="273374" y="899858"/>
                  <a:pt x="273186" y="900411"/>
                </a:cubicBezTo>
                <a:lnTo>
                  <a:pt x="302713" y="926414"/>
                </a:lnTo>
                <a:cubicBezTo>
                  <a:pt x="288235" y="896791"/>
                  <a:pt x="298141" y="858977"/>
                  <a:pt x="308714" y="827640"/>
                </a:cubicBezTo>
                <a:cubicBezTo>
                  <a:pt x="309022" y="826658"/>
                  <a:pt x="309793" y="825887"/>
                  <a:pt x="310777" y="825573"/>
                </a:cubicBezTo>
                <a:cubicBezTo>
                  <a:pt x="312434" y="825058"/>
                  <a:pt x="314197" y="825982"/>
                  <a:pt x="314715" y="827640"/>
                </a:cubicBezTo>
                <a:cubicBezTo>
                  <a:pt x="327954" y="869169"/>
                  <a:pt x="355482" y="909459"/>
                  <a:pt x="336432" y="953560"/>
                </a:cubicBezTo>
                <a:cubicBezTo>
                  <a:pt x="336119" y="954303"/>
                  <a:pt x="335489" y="954856"/>
                  <a:pt x="334717" y="955084"/>
                </a:cubicBezTo>
                <a:lnTo>
                  <a:pt x="336146" y="956418"/>
                </a:lnTo>
                <a:lnTo>
                  <a:pt x="337479" y="956418"/>
                </a:lnTo>
                <a:cubicBezTo>
                  <a:pt x="339261" y="956713"/>
                  <a:pt x="340508" y="958332"/>
                  <a:pt x="340337" y="960132"/>
                </a:cubicBezTo>
                <a:cubicBezTo>
                  <a:pt x="357768" y="975944"/>
                  <a:pt x="374913" y="991946"/>
                  <a:pt x="391772" y="1008424"/>
                </a:cubicBezTo>
                <a:cubicBezTo>
                  <a:pt x="358825" y="917737"/>
                  <a:pt x="340089" y="822506"/>
                  <a:pt x="336241" y="726103"/>
                </a:cubicBezTo>
                <a:cubicBezTo>
                  <a:pt x="336241" y="704100"/>
                  <a:pt x="336241" y="681812"/>
                  <a:pt x="336241" y="659428"/>
                </a:cubicBezTo>
                <a:cubicBezTo>
                  <a:pt x="270614" y="661143"/>
                  <a:pt x="237753" y="599802"/>
                  <a:pt x="215178" y="547414"/>
                </a:cubicBezTo>
                <a:cubicBezTo>
                  <a:pt x="214768" y="546709"/>
                  <a:pt x="214657" y="545871"/>
                  <a:pt x="214870" y="545081"/>
                </a:cubicBezTo>
                <a:cubicBezTo>
                  <a:pt x="215309" y="543461"/>
                  <a:pt x="216982" y="542499"/>
                  <a:pt x="218607" y="542937"/>
                </a:cubicBezTo>
                <a:cubicBezTo>
                  <a:pt x="272805" y="555987"/>
                  <a:pt x="320620" y="589419"/>
                  <a:pt x="336527" y="643807"/>
                </a:cubicBezTo>
                <a:cubicBezTo>
                  <a:pt x="337165" y="620118"/>
                  <a:pt x="337984" y="596401"/>
                  <a:pt x="339003" y="572655"/>
                </a:cubicBezTo>
                <a:cubicBezTo>
                  <a:pt x="300618" y="543699"/>
                  <a:pt x="257374" y="516267"/>
                  <a:pt x="226608" y="479025"/>
                </a:cubicBezTo>
                <a:cubicBezTo>
                  <a:pt x="222513" y="473977"/>
                  <a:pt x="218607" y="468738"/>
                  <a:pt x="214893" y="463499"/>
                </a:cubicBezTo>
                <a:cubicBezTo>
                  <a:pt x="176793" y="494360"/>
                  <a:pt x="113166" y="447116"/>
                  <a:pt x="91068" y="415874"/>
                </a:cubicBezTo>
                <a:cubicBezTo>
                  <a:pt x="90822" y="415436"/>
                  <a:pt x="90687" y="414940"/>
                  <a:pt x="90674" y="414426"/>
                </a:cubicBezTo>
                <a:cubicBezTo>
                  <a:pt x="90629" y="412692"/>
                  <a:pt x="91999" y="411254"/>
                  <a:pt x="93735" y="411207"/>
                </a:cubicBezTo>
                <a:cubicBezTo>
                  <a:pt x="133148" y="413597"/>
                  <a:pt x="171289" y="426056"/>
                  <a:pt x="204510" y="447402"/>
                </a:cubicBezTo>
                <a:cubicBezTo>
                  <a:pt x="188240" y="419608"/>
                  <a:pt x="174071" y="390633"/>
                  <a:pt x="162124" y="360724"/>
                </a:cubicBezTo>
                <a:cubicBezTo>
                  <a:pt x="138656" y="353971"/>
                  <a:pt x="115653" y="345703"/>
                  <a:pt x="93258" y="335959"/>
                </a:cubicBezTo>
                <a:cubicBezTo>
                  <a:pt x="88115" y="333483"/>
                  <a:pt x="75256" y="328053"/>
                  <a:pt x="74208" y="321290"/>
                </a:cubicBezTo>
                <a:cubicBezTo>
                  <a:pt x="73161" y="314528"/>
                  <a:pt x="78685" y="312623"/>
                  <a:pt x="83733" y="310623"/>
                </a:cubicBezTo>
                <a:cubicBezTo>
                  <a:pt x="95922" y="306508"/>
                  <a:pt x="107770" y="301441"/>
                  <a:pt x="119166" y="295478"/>
                </a:cubicBezTo>
                <a:cubicBezTo>
                  <a:pt x="125463" y="290973"/>
                  <a:pt x="132122" y="286991"/>
                  <a:pt x="139074" y="283572"/>
                </a:cubicBezTo>
                <a:cubicBezTo>
                  <a:pt x="141458" y="282591"/>
                  <a:pt x="144024" y="282143"/>
                  <a:pt x="146598" y="282238"/>
                </a:cubicBezTo>
                <a:cubicBezTo>
                  <a:pt x="153361" y="281286"/>
                  <a:pt x="160029" y="281190"/>
                  <a:pt x="166601" y="280333"/>
                </a:cubicBezTo>
                <a:cubicBezTo>
                  <a:pt x="166999" y="280047"/>
                  <a:pt x="167536" y="280047"/>
                  <a:pt x="167934" y="280333"/>
                </a:cubicBezTo>
                <a:lnTo>
                  <a:pt x="170792" y="280333"/>
                </a:lnTo>
                <a:cubicBezTo>
                  <a:pt x="172697" y="279952"/>
                  <a:pt x="174507" y="278428"/>
                  <a:pt x="176412" y="278428"/>
                </a:cubicBezTo>
                <a:cubicBezTo>
                  <a:pt x="182524" y="276895"/>
                  <a:pt x="188960" y="279142"/>
                  <a:pt x="192795" y="284143"/>
                </a:cubicBezTo>
                <a:cubicBezTo>
                  <a:pt x="207654" y="305289"/>
                  <a:pt x="172506" y="336912"/>
                  <a:pt x="166410" y="356724"/>
                </a:cubicBezTo>
                <a:cubicBezTo>
                  <a:pt x="179924" y="391471"/>
                  <a:pt x="196868" y="424780"/>
                  <a:pt x="216988" y="456165"/>
                </a:cubicBezTo>
                <a:cubicBezTo>
                  <a:pt x="217144" y="456203"/>
                  <a:pt x="217308" y="456203"/>
                  <a:pt x="217464" y="456165"/>
                </a:cubicBezTo>
                <a:cubicBezTo>
                  <a:pt x="218245" y="456660"/>
                  <a:pt x="218714" y="457527"/>
                  <a:pt x="218703" y="458451"/>
                </a:cubicBezTo>
                <a:cubicBezTo>
                  <a:pt x="222417" y="463689"/>
                  <a:pt x="225465" y="468071"/>
                  <a:pt x="230323" y="473881"/>
                </a:cubicBezTo>
                <a:cubicBezTo>
                  <a:pt x="235181" y="479691"/>
                  <a:pt x="240420" y="485311"/>
                  <a:pt x="245754" y="490740"/>
                </a:cubicBezTo>
                <a:cubicBezTo>
                  <a:pt x="243707" y="482149"/>
                  <a:pt x="244203" y="473148"/>
                  <a:pt x="247182" y="464832"/>
                </a:cubicBezTo>
                <a:cubicBezTo>
                  <a:pt x="249087" y="458927"/>
                  <a:pt x="255088" y="443211"/>
                  <a:pt x="262518" y="442163"/>
                </a:cubicBezTo>
                <a:cubicBezTo>
                  <a:pt x="272043" y="440925"/>
                  <a:pt x="271471" y="459879"/>
                  <a:pt x="272043" y="465118"/>
                </a:cubicBezTo>
                <a:cubicBezTo>
                  <a:pt x="274618" y="480339"/>
                  <a:pt x="273005" y="495979"/>
                  <a:pt x="267375" y="510362"/>
                </a:cubicBezTo>
                <a:cubicBezTo>
                  <a:pt x="290140" y="529507"/>
                  <a:pt x="315000" y="546557"/>
                  <a:pt x="338527" y="564083"/>
                </a:cubicBezTo>
                <a:cubicBezTo>
                  <a:pt x="339765" y="537603"/>
                  <a:pt x="341194" y="511124"/>
                  <a:pt x="342623" y="484644"/>
                </a:cubicBezTo>
                <a:cubicBezTo>
                  <a:pt x="319490" y="477215"/>
                  <a:pt x="300199" y="461003"/>
                  <a:pt x="288902" y="439496"/>
                </a:cubicBezTo>
                <a:cubicBezTo>
                  <a:pt x="275376" y="412731"/>
                  <a:pt x="278424" y="381203"/>
                  <a:pt x="279377" y="352056"/>
                </a:cubicBezTo>
                <a:cubicBezTo>
                  <a:pt x="277472" y="349485"/>
                  <a:pt x="280139" y="345294"/>
                  <a:pt x="282996" y="347294"/>
                </a:cubicBezTo>
                <a:cubicBezTo>
                  <a:pt x="284202" y="347399"/>
                  <a:pt x="285221" y="348227"/>
                  <a:pt x="285568" y="349389"/>
                </a:cubicBezTo>
                <a:cubicBezTo>
                  <a:pt x="321096" y="378440"/>
                  <a:pt x="330240" y="423399"/>
                  <a:pt x="344337" y="465213"/>
                </a:cubicBezTo>
                <a:cubicBezTo>
                  <a:pt x="344909" y="454164"/>
                  <a:pt x="345480" y="443020"/>
                  <a:pt x="345957" y="431971"/>
                </a:cubicBezTo>
                <a:cubicBezTo>
                  <a:pt x="347604" y="397995"/>
                  <a:pt x="349195" y="363963"/>
                  <a:pt x="350719" y="329863"/>
                </a:cubicBezTo>
                <a:lnTo>
                  <a:pt x="349671" y="329863"/>
                </a:lnTo>
                <a:cubicBezTo>
                  <a:pt x="332139" y="319538"/>
                  <a:pt x="318560" y="303641"/>
                  <a:pt x="311095" y="284715"/>
                </a:cubicBezTo>
                <a:lnTo>
                  <a:pt x="310047" y="284715"/>
                </a:lnTo>
                <a:cubicBezTo>
                  <a:pt x="289366" y="278761"/>
                  <a:pt x="269071" y="271541"/>
                  <a:pt x="249278" y="263093"/>
                </a:cubicBezTo>
                <a:cubicBezTo>
                  <a:pt x="243730" y="261169"/>
                  <a:pt x="239604" y="256463"/>
                  <a:pt x="238419" y="250710"/>
                </a:cubicBezTo>
                <a:cubicBezTo>
                  <a:pt x="237372" y="240614"/>
                  <a:pt x="246801" y="234804"/>
                  <a:pt x="254231" y="231089"/>
                </a:cubicBezTo>
                <a:cubicBezTo>
                  <a:pt x="259949" y="229032"/>
                  <a:pt x="265491" y="226517"/>
                  <a:pt x="270804" y="223564"/>
                </a:cubicBezTo>
                <a:cubicBezTo>
                  <a:pt x="275472" y="219945"/>
                  <a:pt x="277662" y="213753"/>
                  <a:pt x="282139" y="210420"/>
                </a:cubicBezTo>
                <a:cubicBezTo>
                  <a:pt x="291664" y="203085"/>
                  <a:pt x="308428" y="205562"/>
                  <a:pt x="320239" y="203085"/>
                </a:cubicBezTo>
                <a:cubicBezTo>
                  <a:pt x="327192" y="201657"/>
                  <a:pt x="334527" y="200037"/>
                  <a:pt x="340051" y="205943"/>
                </a:cubicBezTo>
                <a:cubicBezTo>
                  <a:pt x="347004" y="213277"/>
                  <a:pt x="342813" y="225564"/>
                  <a:pt x="339289" y="233470"/>
                </a:cubicBezTo>
                <a:cubicBezTo>
                  <a:pt x="331764" y="250139"/>
                  <a:pt x="317858" y="263283"/>
                  <a:pt x="316715" y="282333"/>
                </a:cubicBezTo>
                <a:cubicBezTo>
                  <a:pt x="323417" y="299155"/>
                  <a:pt x="335378" y="313356"/>
                  <a:pt x="350814" y="322815"/>
                </a:cubicBezTo>
                <a:cubicBezTo>
                  <a:pt x="350814" y="319005"/>
                  <a:pt x="350814" y="315290"/>
                  <a:pt x="350814" y="311575"/>
                </a:cubicBezTo>
                <a:cubicBezTo>
                  <a:pt x="350814" y="310527"/>
                  <a:pt x="350814" y="309480"/>
                  <a:pt x="350814" y="308432"/>
                </a:cubicBezTo>
                <a:cubicBezTo>
                  <a:pt x="353358" y="254835"/>
                  <a:pt x="355863" y="201276"/>
                  <a:pt x="358339" y="147745"/>
                </a:cubicBezTo>
                <a:cubicBezTo>
                  <a:pt x="358006" y="147516"/>
                  <a:pt x="357720" y="147231"/>
                  <a:pt x="357491" y="146897"/>
                </a:cubicBezTo>
                <a:cubicBezTo>
                  <a:pt x="356406" y="145345"/>
                  <a:pt x="356787" y="143211"/>
                  <a:pt x="358339" y="142125"/>
                </a:cubicBezTo>
                <a:lnTo>
                  <a:pt x="358911" y="142125"/>
                </a:lnTo>
                <a:lnTo>
                  <a:pt x="358911" y="141268"/>
                </a:lnTo>
                <a:cubicBezTo>
                  <a:pt x="358158" y="140858"/>
                  <a:pt x="357558" y="140230"/>
                  <a:pt x="357196" y="139458"/>
                </a:cubicBezTo>
                <a:cubicBezTo>
                  <a:pt x="348814" y="117360"/>
                  <a:pt x="313667" y="106121"/>
                  <a:pt x="292998" y="100501"/>
                </a:cubicBezTo>
                <a:cubicBezTo>
                  <a:pt x="282711" y="97739"/>
                  <a:pt x="270042" y="97263"/>
                  <a:pt x="261375" y="90214"/>
                </a:cubicBezTo>
                <a:cubicBezTo>
                  <a:pt x="249373" y="80022"/>
                  <a:pt x="251850" y="68783"/>
                  <a:pt x="261375" y="58782"/>
                </a:cubicBezTo>
                <a:cubicBezTo>
                  <a:pt x="267090" y="52686"/>
                  <a:pt x="275662" y="49352"/>
                  <a:pt x="281663" y="43161"/>
                </a:cubicBezTo>
                <a:cubicBezTo>
                  <a:pt x="286140" y="38493"/>
                  <a:pt x="289759" y="32969"/>
                  <a:pt x="294522" y="28492"/>
                </a:cubicBezTo>
                <a:cubicBezTo>
                  <a:pt x="301506" y="21777"/>
                  <a:pt x="310153" y="17043"/>
                  <a:pt x="319572" y="14776"/>
                </a:cubicBezTo>
                <a:cubicBezTo>
                  <a:pt x="336336" y="10490"/>
                  <a:pt x="352243" y="8394"/>
                  <a:pt x="368721" y="2584"/>
                </a:cubicBezTo>
                <a:cubicBezTo>
                  <a:pt x="376722" y="-654"/>
                  <a:pt x="385628" y="-854"/>
                  <a:pt x="393772" y="20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 rot="308810">
            <a:off x="1365823" y="4673481"/>
            <a:ext cx="809926" cy="2497713"/>
          </a:xfrm>
          <a:custGeom>
            <a:avLst/>
            <a:gdLst/>
            <a:ahLst/>
            <a:cxnLst/>
            <a:rect l="l" t="t" r="r" b="b"/>
            <a:pathLst>
              <a:path w="330260" h="1018482" extrusionOk="0">
                <a:moveTo>
                  <a:pt x="37396" y="736491"/>
                </a:moveTo>
                <a:cubicBezTo>
                  <a:pt x="66934" y="758151"/>
                  <a:pt x="94013" y="782973"/>
                  <a:pt x="118169" y="810501"/>
                </a:cubicBezTo>
                <a:cubicBezTo>
                  <a:pt x="140267" y="835837"/>
                  <a:pt x="169985" y="868127"/>
                  <a:pt x="178367" y="902036"/>
                </a:cubicBezTo>
                <a:lnTo>
                  <a:pt x="179224" y="903083"/>
                </a:lnTo>
                <a:lnTo>
                  <a:pt x="179319" y="903083"/>
                </a:lnTo>
                <a:cubicBezTo>
                  <a:pt x="159507" y="828217"/>
                  <a:pt x="102072" y="775734"/>
                  <a:pt x="37396" y="736491"/>
                </a:cubicBezTo>
                <a:close/>
                <a:moveTo>
                  <a:pt x="15489" y="723632"/>
                </a:moveTo>
                <a:cubicBezTo>
                  <a:pt x="28014" y="738482"/>
                  <a:pt x="39597" y="754103"/>
                  <a:pt x="50160" y="770400"/>
                </a:cubicBezTo>
                <a:cubicBezTo>
                  <a:pt x="62829" y="790593"/>
                  <a:pt x="69115" y="815835"/>
                  <a:pt x="86927" y="833646"/>
                </a:cubicBezTo>
                <a:cubicBezTo>
                  <a:pt x="104738" y="851458"/>
                  <a:pt x="129884" y="859649"/>
                  <a:pt x="149887" y="874508"/>
                </a:cubicBezTo>
                <a:lnTo>
                  <a:pt x="149982" y="874699"/>
                </a:lnTo>
                <a:cubicBezTo>
                  <a:pt x="158659" y="881081"/>
                  <a:pt x="166641" y="888367"/>
                  <a:pt x="173794" y="896416"/>
                </a:cubicBezTo>
                <a:cubicBezTo>
                  <a:pt x="162841" y="863555"/>
                  <a:pt x="132266" y="830122"/>
                  <a:pt x="110930" y="806405"/>
                </a:cubicBezTo>
                <a:cubicBezTo>
                  <a:pt x="83793" y="776382"/>
                  <a:pt x="53161" y="749712"/>
                  <a:pt x="19680" y="726966"/>
                </a:cubicBezTo>
                <a:cubicBezTo>
                  <a:pt x="19280" y="726642"/>
                  <a:pt x="19061" y="726147"/>
                  <a:pt x="19109" y="725633"/>
                </a:cubicBezTo>
                <a:close/>
                <a:moveTo>
                  <a:pt x="295810" y="717060"/>
                </a:moveTo>
                <a:cubicBezTo>
                  <a:pt x="289428" y="741254"/>
                  <a:pt x="269902" y="760208"/>
                  <a:pt x="255519" y="780592"/>
                </a:cubicBezTo>
                <a:cubicBezTo>
                  <a:pt x="231592" y="814644"/>
                  <a:pt x="211923" y="851496"/>
                  <a:pt x="196940" y="890320"/>
                </a:cubicBezTo>
                <a:lnTo>
                  <a:pt x="197035" y="890511"/>
                </a:lnTo>
                <a:cubicBezTo>
                  <a:pt x="196912" y="890777"/>
                  <a:pt x="196721" y="890996"/>
                  <a:pt x="196474" y="891158"/>
                </a:cubicBezTo>
                <a:cubicBezTo>
                  <a:pt x="195769" y="891615"/>
                  <a:pt x="194826" y="891406"/>
                  <a:pt x="194369" y="890701"/>
                </a:cubicBezTo>
                <a:cubicBezTo>
                  <a:pt x="193797" y="893463"/>
                  <a:pt x="193797" y="896130"/>
                  <a:pt x="193797" y="898797"/>
                </a:cubicBezTo>
                <a:cubicBezTo>
                  <a:pt x="228659" y="839171"/>
                  <a:pt x="285046" y="786212"/>
                  <a:pt x="295810" y="717060"/>
                </a:cubicBezTo>
                <a:close/>
                <a:moveTo>
                  <a:pt x="297429" y="699058"/>
                </a:moveTo>
                <a:cubicBezTo>
                  <a:pt x="277760" y="729738"/>
                  <a:pt x="256024" y="759046"/>
                  <a:pt x="232373" y="786783"/>
                </a:cubicBezTo>
                <a:lnTo>
                  <a:pt x="232469" y="786974"/>
                </a:lnTo>
                <a:cubicBezTo>
                  <a:pt x="210332" y="816692"/>
                  <a:pt x="197150" y="852125"/>
                  <a:pt x="194464" y="889082"/>
                </a:cubicBezTo>
                <a:cubicBezTo>
                  <a:pt x="206447" y="857963"/>
                  <a:pt x="221400" y="828074"/>
                  <a:pt x="239136" y="799832"/>
                </a:cubicBezTo>
                <a:cubicBezTo>
                  <a:pt x="257614" y="770210"/>
                  <a:pt x="293619" y="739730"/>
                  <a:pt x="295238" y="703535"/>
                </a:cubicBezTo>
                <a:cubicBezTo>
                  <a:pt x="295229" y="703211"/>
                  <a:pt x="295343" y="702896"/>
                  <a:pt x="295553" y="702649"/>
                </a:cubicBezTo>
                <a:cubicBezTo>
                  <a:pt x="296029" y="702087"/>
                  <a:pt x="296867" y="702011"/>
                  <a:pt x="297429" y="702487"/>
                </a:cubicBezTo>
                <a:cubicBezTo>
                  <a:pt x="297429" y="701344"/>
                  <a:pt x="297429" y="700201"/>
                  <a:pt x="297429" y="699058"/>
                </a:cubicBezTo>
                <a:close/>
                <a:moveTo>
                  <a:pt x="244470" y="626954"/>
                </a:moveTo>
                <a:cubicBezTo>
                  <a:pt x="221067" y="655205"/>
                  <a:pt x="200579" y="685742"/>
                  <a:pt x="183319" y="718108"/>
                </a:cubicBezTo>
                <a:lnTo>
                  <a:pt x="183415" y="718584"/>
                </a:lnTo>
                <a:cubicBezTo>
                  <a:pt x="205580" y="689295"/>
                  <a:pt x="225973" y="658691"/>
                  <a:pt x="244470" y="626954"/>
                </a:cubicBezTo>
                <a:close/>
                <a:moveTo>
                  <a:pt x="45874" y="611809"/>
                </a:moveTo>
                <a:cubicBezTo>
                  <a:pt x="45778" y="613400"/>
                  <a:pt x="45778" y="614981"/>
                  <a:pt x="45874" y="616571"/>
                </a:cubicBezTo>
                <a:lnTo>
                  <a:pt x="46255" y="616571"/>
                </a:lnTo>
                <a:cubicBezTo>
                  <a:pt x="46350" y="635431"/>
                  <a:pt x="56637" y="662958"/>
                  <a:pt x="77116" y="662006"/>
                </a:cubicBezTo>
                <a:cubicBezTo>
                  <a:pt x="60257" y="651814"/>
                  <a:pt x="51112" y="631621"/>
                  <a:pt x="45874" y="611809"/>
                </a:cubicBezTo>
                <a:close/>
                <a:moveTo>
                  <a:pt x="78386" y="603891"/>
                </a:moveTo>
                <a:lnTo>
                  <a:pt x="82068" y="611197"/>
                </a:lnTo>
                <a:lnTo>
                  <a:pt x="84712" y="620469"/>
                </a:lnTo>
                <a:close/>
                <a:moveTo>
                  <a:pt x="264758" y="600855"/>
                </a:moveTo>
                <a:lnTo>
                  <a:pt x="252947" y="616190"/>
                </a:lnTo>
                <a:cubicBezTo>
                  <a:pt x="233230" y="658862"/>
                  <a:pt x="201798" y="695057"/>
                  <a:pt x="176080" y="734110"/>
                </a:cubicBezTo>
                <a:cubicBezTo>
                  <a:pt x="173423" y="740492"/>
                  <a:pt x="171099" y="747007"/>
                  <a:pt x="169127" y="753636"/>
                </a:cubicBezTo>
                <a:cubicBezTo>
                  <a:pt x="169318" y="760780"/>
                  <a:pt x="170080" y="768019"/>
                  <a:pt x="170080" y="775258"/>
                </a:cubicBezTo>
                <a:lnTo>
                  <a:pt x="170175" y="775448"/>
                </a:lnTo>
                <a:cubicBezTo>
                  <a:pt x="209418" y="728300"/>
                  <a:pt x="266282" y="665435"/>
                  <a:pt x="264758" y="600855"/>
                </a:cubicBezTo>
                <a:close/>
                <a:moveTo>
                  <a:pt x="47970" y="583805"/>
                </a:moveTo>
                <a:cubicBezTo>
                  <a:pt x="47398" y="589425"/>
                  <a:pt x="46636" y="595045"/>
                  <a:pt x="46636" y="600760"/>
                </a:cubicBezTo>
                <a:cubicBezTo>
                  <a:pt x="51589" y="623811"/>
                  <a:pt x="60637" y="650480"/>
                  <a:pt x="81879" y="661053"/>
                </a:cubicBezTo>
                <a:lnTo>
                  <a:pt x="84545" y="660577"/>
                </a:lnTo>
                <a:cubicBezTo>
                  <a:pt x="84478" y="660196"/>
                  <a:pt x="84478" y="659815"/>
                  <a:pt x="84545" y="659434"/>
                </a:cubicBezTo>
                <a:cubicBezTo>
                  <a:pt x="71972" y="634412"/>
                  <a:pt x="59780" y="609208"/>
                  <a:pt x="47970" y="583805"/>
                </a:cubicBezTo>
                <a:close/>
                <a:moveTo>
                  <a:pt x="49207" y="568565"/>
                </a:moveTo>
                <a:cubicBezTo>
                  <a:pt x="48731" y="572471"/>
                  <a:pt x="47874" y="576471"/>
                  <a:pt x="47874" y="580472"/>
                </a:cubicBezTo>
                <a:cubicBezTo>
                  <a:pt x="48427" y="580310"/>
                  <a:pt x="49017" y="580548"/>
                  <a:pt x="49303" y="581043"/>
                </a:cubicBezTo>
                <a:cubicBezTo>
                  <a:pt x="61495" y="607075"/>
                  <a:pt x="73944" y="632793"/>
                  <a:pt x="86641" y="658196"/>
                </a:cubicBezTo>
                <a:cubicBezTo>
                  <a:pt x="87460" y="658091"/>
                  <a:pt x="88289" y="658329"/>
                  <a:pt x="88927" y="658862"/>
                </a:cubicBezTo>
                <a:cubicBezTo>
                  <a:pt x="90984" y="657843"/>
                  <a:pt x="92880" y="656529"/>
                  <a:pt x="94546" y="654957"/>
                </a:cubicBezTo>
                <a:lnTo>
                  <a:pt x="84712" y="620469"/>
                </a:lnTo>
                <a:lnTo>
                  <a:pt x="96928" y="652481"/>
                </a:lnTo>
                <a:cubicBezTo>
                  <a:pt x="108262" y="636955"/>
                  <a:pt x="89689" y="609237"/>
                  <a:pt x="81212" y="595331"/>
                </a:cubicBezTo>
                <a:lnTo>
                  <a:pt x="81593" y="595331"/>
                </a:lnTo>
                <a:cubicBezTo>
                  <a:pt x="77611" y="587987"/>
                  <a:pt x="72820" y="581120"/>
                  <a:pt x="67305" y="574852"/>
                </a:cubicBezTo>
                <a:lnTo>
                  <a:pt x="78386" y="603891"/>
                </a:lnTo>
                <a:lnTo>
                  <a:pt x="61590" y="570566"/>
                </a:lnTo>
                <a:cubicBezTo>
                  <a:pt x="57856" y="568689"/>
                  <a:pt x="53637" y="567994"/>
                  <a:pt x="49493" y="568565"/>
                </a:cubicBezTo>
                <a:close/>
                <a:moveTo>
                  <a:pt x="247899" y="499319"/>
                </a:moveTo>
                <a:lnTo>
                  <a:pt x="246701" y="501149"/>
                </a:lnTo>
                <a:lnTo>
                  <a:pt x="190654" y="560279"/>
                </a:lnTo>
                <a:cubicBezTo>
                  <a:pt x="189416" y="566184"/>
                  <a:pt x="188368" y="572185"/>
                  <a:pt x="187034" y="578090"/>
                </a:cubicBezTo>
                <a:lnTo>
                  <a:pt x="185320" y="587044"/>
                </a:lnTo>
                <a:cubicBezTo>
                  <a:pt x="206684" y="563574"/>
                  <a:pt x="225315" y="537752"/>
                  <a:pt x="240851" y="510082"/>
                </a:cubicBezTo>
                <a:lnTo>
                  <a:pt x="246701" y="501149"/>
                </a:lnTo>
                <a:lnTo>
                  <a:pt x="247804" y="499985"/>
                </a:lnTo>
                <a:close/>
                <a:moveTo>
                  <a:pt x="292667" y="450932"/>
                </a:moveTo>
                <a:cubicBezTo>
                  <a:pt x="276474" y="474554"/>
                  <a:pt x="256281" y="495128"/>
                  <a:pt x="242184" y="520178"/>
                </a:cubicBezTo>
                <a:cubicBezTo>
                  <a:pt x="226592" y="549011"/>
                  <a:pt x="206675" y="575290"/>
                  <a:pt x="183129" y="598093"/>
                </a:cubicBezTo>
                <a:cubicBezTo>
                  <a:pt x="180557" y="611714"/>
                  <a:pt x="178272" y="625239"/>
                  <a:pt x="176366" y="638860"/>
                </a:cubicBezTo>
                <a:cubicBezTo>
                  <a:pt x="196273" y="607808"/>
                  <a:pt x="230468" y="588949"/>
                  <a:pt x="251423" y="558278"/>
                </a:cubicBezTo>
                <a:lnTo>
                  <a:pt x="251328" y="558945"/>
                </a:lnTo>
                <a:cubicBezTo>
                  <a:pt x="273235" y="526941"/>
                  <a:pt x="284189" y="489222"/>
                  <a:pt x="292667" y="450932"/>
                </a:cubicBezTo>
                <a:close/>
                <a:moveTo>
                  <a:pt x="55303" y="438359"/>
                </a:moveTo>
                <a:cubicBezTo>
                  <a:pt x="76734" y="483008"/>
                  <a:pt x="114079" y="516405"/>
                  <a:pt x="143226" y="555588"/>
                </a:cubicBezTo>
                <a:lnTo>
                  <a:pt x="168206" y="596445"/>
                </a:lnTo>
                <a:lnTo>
                  <a:pt x="168842" y="597998"/>
                </a:lnTo>
                <a:lnTo>
                  <a:pt x="168747" y="597331"/>
                </a:lnTo>
                <a:lnTo>
                  <a:pt x="168206" y="596445"/>
                </a:lnTo>
                <a:lnTo>
                  <a:pt x="150419" y="553057"/>
                </a:lnTo>
                <a:cubicBezTo>
                  <a:pt x="126295" y="511047"/>
                  <a:pt x="87450" y="476579"/>
                  <a:pt x="55303" y="438359"/>
                </a:cubicBezTo>
                <a:close/>
                <a:moveTo>
                  <a:pt x="34730" y="411974"/>
                </a:moveTo>
                <a:cubicBezTo>
                  <a:pt x="35977" y="436263"/>
                  <a:pt x="43702" y="459780"/>
                  <a:pt x="57113" y="480078"/>
                </a:cubicBezTo>
                <a:cubicBezTo>
                  <a:pt x="72734" y="502367"/>
                  <a:pt x="91022" y="523322"/>
                  <a:pt x="108548" y="544181"/>
                </a:cubicBezTo>
                <a:lnTo>
                  <a:pt x="108644" y="544848"/>
                </a:lnTo>
                <a:cubicBezTo>
                  <a:pt x="133028" y="573804"/>
                  <a:pt x="157983" y="602570"/>
                  <a:pt x="169127" y="638193"/>
                </a:cubicBezTo>
                <a:cubicBezTo>
                  <a:pt x="170080" y="631526"/>
                  <a:pt x="171223" y="624858"/>
                  <a:pt x="172461" y="618095"/>
                </a:cubicBezTo>
                <a:cubicBezTo>
                  <a:pt x="172175" y="614666"/>
                  <a:pt x="171509" y="611619"/>
                  <a:pt x="170937" y="608570"/>
                </a:cubicBezTo>
                <a:cubicBezTo>
                  <a:pt x="170623" y="608418"/>
                  <a:pt x="170385" y="608142"/>
                  <a:pt x="170270" y="607808"/>
                </a:cubicBezTo>
                <a:cubicBezTo>
                  <a:pt x="143029" y="539228"/>
                  <a:pt x="77021" y="498176"/>
                  <a:pt x="48446" y="430167"/>
                </a:cubicBezTo>
                <a:cubicBezTo>
                  <a:pt x="43683" y="424262"/>
                  <a:pt x="39111" y="418166"/>
                  <a:pt x="34730" y="411974"/>
                </a:cubicBezTo>
                <a:close/>
                <a:moveTo>
                  <a:pt x="119788" y="342728"/>
                </a:moveTo>
                <a:cubicBezTo>
                  <a:pt x="134923" y="389200"/>
                  <a:pt x="159907" y="431863"/>
                  <a:pt x="193035" y="467791"/>
                </a:cubicBezTo>
                <a:cubicBezTo>
                  <a:pt x="190654" y="437787"/>
                  <a:pt x="181129" y="405212"/>
                  <a:pt x="162079" y="384733"/>
                </a:cubicBezTo>
                <a:lnTo>
                  <a:pt x="162174" y="385400"/>
                </a:lnTo>
                <a:cubicBezTo>
                  <a:pt x="148782" y="370464"/>
                  <a:pt x="134638" y="356215"/>
                  <a:pt x="119788" y="342728"/>
                </a:cubicBezTo>
                <a:close/>
                <a:moveTo>
                  <a:pt x="89212" y="317582"/>
                </a:moveTo>
                <a:cubicBezTo>
                  <a:pt x="105310" y="354920"/>
                  <a:pt x="121788" y="392258"/>
                  <a:pt x="139314" y="428929"/>
                </a:cubicBezTo>
                <a:cubicBezTo>
                  <a:pt x="147411" y="446522"/>
                  <a:pt x="158679" y="462476"/>
                  <a:pt x="172556" y="475982"/>
                </a:cubicBezTo>
                <a:lnTo>
                  <a:pt x="172652" y="476649"/>
                </a:lnTo>
                <a:cubicBezTo>
                  <a:pt x="182072" y="484545"/>
                  <a:pt x="189559" y="494480"/>
                  <a:pt x="194559" y="505701"/>
                </a:cubicBezTo>
                <a:cubicBezTo>
                  <a:pt x="194940" y="503224"/>
                  <a:pt x="195416" y="500843"/>
                  <a:pt x="195893" y="498366"/>
                </a:cubicBezTo>
                <a:cubicBezTo>
                  <a:pt x="195693" y="498385"/>
                  <a:pt x="195483" y="498376"/>
                  <a:pt x="195283" y="498347"/>
                </a:cubicBezTo>
                <a:cubicBezTo>
                  <a:pt x="193873" y="498128"/>
                  <a:pt x="192911" y="496814"/>
                  <a:pt x="193130" y="495413"/>
                </a:cubicBezTo>
                <a:cubicBezTo>
                  <a:pt x="193664" y="487708"/>
                  <a:pt x="193664" y="479973"/>
                  <a:pt x="193130" y="472268"/>
                </a:cubicBezTo>
                <a:cubicBezTo>
                  <a:pt x="158507" y="435111"/>
                  <a:pt x="132485" y="390791"/>
                  <a:pt x="116930" y="342442"/>
                </a:cubicBezTo>
                <a:cubicBezTo>
                  <a:pt x="116883" y="342347"/>
                  <a:pt x="116854" y="342232"/>
                  <a:pt x="116835" y="342128"/>
                </a:cubicBezTo>
                <a:cubicBezTo>
                  <a:pt x="116740" y="341499"/>
                  <a:pt x="117159" y="340918"/>
                  <a:pt x="117787" y="340823"/>
                </a:cubicBezTo>
                <a:cubicBezTo>
                  <a:pt x="108262" y="332631"/>
                  <a:pt x="98737" y="324916"/>
                  <a:pt x="89212" y="317582"/>
                </a:cubicBezTo>
                <a:close/>
                <a:moveTo>
                  <a:pt x="291809" y="304152"/>
                </a:moveTo>
                <a:cubicBezTo>
                  <a:pt x="284094" y="314438"/>
                  <a:pt x="276379" y="324630"/>
                  <a:pt x="269235" y="335203"/>
                </a:cubicBezTo>
                <a:lnTo>
                  <a:pt x="269140" y="335870"/>
                </a:lnTo>
                <a:cubicBezTo>
                  <a:pt x="261901" y="346823"/>
                  <a:pt x="252947" y="361492"/>
                  <a:pt x="260472" y="374351"/>
                </a:cubicBezTo>
                <a:cubicBezTo>
                  <a:pt x="265901" y="363587"/>
                  <a:pt x="271426" y="353872"/>
                  <a:pt x="276855" y="342252"/>
                </a:cubicBezTo>
                <a:cubicBezTo>
                  <a:pt x="282284" y="330631"/>
                  <a:pt x="291809" y="317391"/>
                  <a:pt x="291809" y="304152"/>
                </a:cubicBezTo>
                <a:close/>
                <a:moveTo>
                  <a:pt x="307335" y="291960"/>
                </a:moveTo>
                <a:cubicBezTo>
                  <a:pt x="304973" y="291874"/>
                  <a:pt x="302601" y="292064"/>
                  <a:pt x="300287" y="292531"/>
                </a:cubicBezTo>
                <a:cubicBezTo>
                  <a:pt x="298382" y="295293"/>
                  <a:pt x="296286" y="297960"/>
                  <a:pt x="294286" y="300627"/>
                </a:cubicBezTo>
                <a:cubicBezTo>
                  <a:pt x="294505" y="312114"/>
                  <a:pt x="291181" y="323392"/>
                  <a:pt x="284761" y="332917"/>
                </a:cubicBezTo>
                <a:lnTo>
                  <a:pt x="262282" y="376732"/>
                </a:lnTo>
                <a:cubicBezTo>
                  <a:pt x="263015" y="377732"/>
                  <a:pt x="263815" y="378684"/>
                  <a:pt x="264663" y="379589"/>
                </a:cubicBezTo>
                <a:lnTo>
                  <a:pt x="264568" y="380542"/>
                </a:lnTo>
                <a:cubicBezTo>
                  <a:pt x="265606" y="381237"/>
                  <a:pt x="266692" y="381876"/>
                  <a:pt x="267806" y="382447"/>
                </a:cubicBezTo>
                <a:lnTo>
                  <a:pt x="269521" y="379875"/>
                </a:lnTo>
                <a:cubicBezTo>
                  <a:pt x="269692" y="379647"/>
                  <a:pt x="269902" y="379447"/>
                  <a:pt x="270121" y="379275"/>
                </a:cubicBezTo>
                <a:cubicBezTo>
                  <a:pt x="271540" y="378189"/>
                  <a:pt x="273578" y="378456"/>
                  <a:pt x="274664" y="379875"/>
                </a:cubicBezTo>
                <a:cubicBezTo>
                  <a:pt x="289142" y="351872"/>
                  <a:pt x="296286" y="321296"/>
                  <a:pt x="307335" y="291960"/>
                </a:cubicBezTo>
                <a:close/>
                <a:moveTo>
                  <a:pt x="310193" y="291769"/>
                </a:moveTo>
                <a:cubicBezTo>
                  <a:pt x="298191" y="323297"/>
                  <a:pt x="290952" y="356348"/>
                  <a:pt x="274378" y="385971"/>
                </a:cubicBezTo>
                <a:cubicBezTo>
                  <a:pt x="290000" y="391877"/>
                  <a:pt x="303335" y="374541"/>
                  <a:pt x="306382" y="359206"/>
                </a:cubicBezTo>
                <a:cubicBezTo>
                  <a:pt x="307868" y="346576"/>
                  <a:pt x="311079" y="334203"/>
                  <a:pt x="315907" y="322439"/>
                </a:cubicBezTo>
                <a:lnTo>
                  <a:pt x="316193" y="323392"/>
                </a:lnTo>
                <a:cubicBezTo>
                  <a:pt x="319622" y="315391"/>
                  <a:pt x="329338" y="303389"/>
                  <a:pt x="320194" y="294436"/>
                </a:cubicBezTo>
                <a:cubicBezTo>
                  <a:pt x="317146" y="292703"/>
                  <a:pt x="313698" y="291778"/>
                  <a:pt x="310193" y="291769"/>
                </a:cubicBezTo>
                <a:close/>
                <a:moveTo>
                  <a:pt x="127585" y="253640"/>
                </a:moveTo>
                <a:lnTo>
                  <a:pt x="132192" y="262658"/>
                </a:lnTo>
                <a:lnTo>
                  <a:pt x="128728" y="257541"/>
                </a:lnTo>
                <a:close/>
                <a:moveTo>
                  <a:pt x="153888" y="205949"/>
                </a:moveTo>
                <a:cubicBezTo>
                  <a:pt x="157107" y="230094"/>
                  <a:pt x="162108" y="253974"/>
                  <a:pt x="168842" y="277386"/>
                </a:cubicBezTo>
                <a:cubicBezTo>
                  <a:pt x="172367" y="274814"/>
                  <a:pt x="172367" y="271576"/>
                  <a:pt x="172367" y="263384"/>
                </a:cubicBezTo>
                <a:cubicBezTo>
                  <a:pt x="172395" y="256993"/>
                  <a:pt x="171785" y="250611"/>
                  <a:pt x="170557" y="244334"/>
                </a:cubicBezTo>
                <a:cubicBezTo>
                  <a:pt x="168070" y="232561"/>
                  <a:pt x="163489" y="221331"/>
                  <a:pt x="157031" y="211187"/>
                </a:cubicBezTo>
                <a:close/>
                <a:moveTo>
                  <a:pt x="122170" y="191756"/>
                </a:moveTo>
                <a:cubicBezTo>
                  <a:pt x="120846" y="192404"/>
                  <a:pt x="119484" y="192947"/>
                  <a:pt x="118074" y="193376"/>
                </a:cubicBezTo>
                <a:cubicBezTo>
                  <a:pt x="118074" y="203186"/>
                  <a:pt x="118074" y="213950"/>
                  <a:pt x="118074" y="224713"/>
                </a:cubicBezTo>
                <a:cubicBezTo>
                  <a:pt x="118807" y="224751"/>
                  <a:pt x="119408" y="225313"/>
                  <a:pt x="119502" y="226046"/>
                </a:cubicBezTo>
                <a:lnTo>
                  <a:pt x="127585" y="253640"/>
                </a:lnTo>
                <a:lnTo>
                  <a:pt x="118550" y="235952"/>
                </a:lnTo>
                <a:cubicBezTo>
                  <a:pt x="119017" y="245649"/>
                  <a:pt x="120684" y="255240"/>
                  <a:pt x="123503" y="264527"/>
                </a:cubicBezTo>
                <a:cubicBezTo>
                  <a:pt x="127789" y="277672"/>
                  <a:pt x="134076" y="284053"/>
                  <a:pt x="143315" y="284434"/>
                </a:cubicBezTo>
                <a:lnTo>
                  <a:pt x="132192" y="262658"/>
                </a:lnTo>
                <a:lnTo>
                  <a:pt x="147125" y="284720"/>
                </a:lnTo>
                <a:cubicBezTo>
                  <a:pt x="150811" y="284330"/>
                  <a:pt x="154431" y="283472"/>
                  <a:pt x="157888" y="282149"/>
                </a:cubicBezTo>
                <a:cubicBezTo>
                  <a:pt x="147030" y="251735"/>
                  <a:pt x="135123" y="221598"/>
                  <a:pt x="122170" y="191756"/>
                </a:cubicBezTo>
                <a:close/>
                <a:moveTo>
                  <a:pt x="136171" y="185375"/>
                </a:moveTo>
                <a:cubicBezTo>
                  <a:pt x="132142" y="186098"/>
                  <a:pt x="128342" y="187794"/>
                  <a:pt x="125122" y="190327"/>
                </a:cubicBezTo>
                <a:cubicBezTo>
                  <a:pt x="137886" y="220303"/>
                  <a:pt x="149697" y="250554"/>
                  <a:pt x="160555" y="281101"/>
                </a:cubicBezTo>
                <a:cubicBezTo>
                  <a:pt x="162508" y="280425"/>
                  <a:pt x="164413" y="279624"/>
                  <a:pt x="166270" y="278719"/>
                </a:cubicBezTo>
                <a:cubicBezTo>
                  <a:pt x="158851" y="252964"/>
                  <a:pt x="153497" y="226656"/>
                  <a:pt x="150268" y="200043"/>
                </a:cubicBezTo>
                <a:cubicBezTo>
                  <a:pt x="145696" y="193185"/>
                  <a:pt x="140172" y="185375"/>
                  <a:pt x="136171" y="185375"/>
                </a:cubicBezTo>
                <a:close/>
                <a:moveTo>
                  <a:pt x="281046" y="147370"/>
                </a:moveTo>
                <a:cubicBezTo>
                  <a:pt x="279712" y="150989"/>
                  <a:pt x="278284" y="154704"/>
                  <a:pt x="276855" y="158324"/>
                </a:cubicBezTo>
                <a:cubicBezTo>
                  <a:pt x="264282" y="188804"/>
                  <a:pt x="239041" y="212711"/>
                  <a:pt x="232659" y="245954"/>
                </a:cubicBezTo>
                <a:lnTo>
                  <a:pt x="232659" y="246049"/>
                </a:lnTo>
                <a:cubicBezTo>
                  <a:pt x="232469" y="247268"/>
                  <a:pt x="231411" y="248163"/>
                  <a:pt x="230182" y="248144"/>
                </a:cubicBezTo>
                <a:cubicBezTo>
                  <a:pt x="230182" y="252621"/>
                  <a:pt x="230182" y="257098"/>
                  <a:pt x="230182" y="261575"/>
                </a:cubicBezTo>
                <a:cubicBezTo>
                  <a:pt x="245337" y="245011"/>
                  <a:pt x="259158" y="227266"/>
                  <a:pt x="271521" y="208520"/>
                </a:cubicBezTo>
                <a:cubicBezTo>
                  <a:pt x="281618" y="189832"/>
                  <a:pt x="284980" y="168239"/>
                  <a:pt x="281046" y="147370"/>
                </a:cubicBezTo>
                <a:close/>
                <a:moveTo>
                  <a:pt x="299239" y="84410"/>
                </a:moveTo>
                <a:cubicBezTo>
                  <a:pt x="294571" y="103460"/>
                  <a:pt x="289809" y="123081"/>
                  <a:pt x="283618" y="141560"/>
                </a:cubicBezTo>
                <a:cubicBezTo>
                  <a:pt x="286285" y="162610"/>
                  <a:pt x="287809" y="183946"/>
                  <a:pt x="278284" y="203568"/>
                </a:cubicBezTo>
                <a:cubicBezTo>
                  <a:pt x="264863" y="226008"/>
                  <a:pt x="248880" y="246820"/>
                  <a:pt x="230659" y="265575"/>
                </a:cubicBezTo>
                <a:cubicBezTo>
                  <a:pt x="230421" y="265699"/>
                  <a:pt x="230135" y="265699"/>
                  <a:pt x="229897" y="265575"/>
                </a:cubicBezTo>
                <a:cubicBezTo>
                  <a:pt x="229611" y="275100"/>
                  <a:pt x="229039" y="284625"/>
                  <a:pt x="228373" y="294150"/>
                </a:cubicBezTo>
                <a:lnTo>
                  <a:pt x="229039" y="293579"/>
                </a:lnTo>
                <a:cubicBezTo>
                  <a:pt x="299429" y="253574"/>
                  <a:pt x="297619" y="159276"/>
                  <a:pt x="299239" y="84410"/>
                </a:cubicBezTo>
                <a:close/>
                <a:moveTo>
                  <a:pt x="236183" y="75075"/>
                </a:moveTo>
                <a:cubicBezTo>
                  <a:pt x="233773" y="106403"/>
                  <a:pt x="228411" y="137435"/>
                  <a:pt x="220181" y="167753"/>
                </a:cubicBezTo>
                <a:cubicBezTo>
                  <a:pt x="220533" y="167963"/>
                  <a:pt x="220829" y="168258"/>
                  <a:pt x="221039" y="168611"/>
                </a:cubicBezTo>
                <a:lnTo>
                  <a:pt x="221801" y="168039"/>
                </a:lnTo>
                <a:lnTo>
                  <a:pt x="221801" y="168135"/>
                </a:lnTo>
                <a:cubicBezTo>
                  <a:pt x="245137" y="158228"/>
                  <a:pt x="243898" y="124034"/>
                  <a:pt x="241803" y="102412"/>
                </a:cubicBezTo>
                <a:cubicBezTo>
                  <a:pt x="240793" y="93144"/>
                  <a:pt x="238907" y="83991"/>
                  <a:pt x="236183" y="75075"/>
                </a:cubicBezTo>
                <a:close/>
                <a:moveTo>
                  <a:pt x="216467" y="56692"/>
                </a:moveTo>
                <a:cubicBezTo>
                  <a:pt x="205513" y="70027"/>
                  <a:pt x="203132" y="96506"/>
                  <a:pt x="203894" y="111175"/>
                </a:cubicBezTo>
                <a:cubicBezTo>
                  <a:pt x="204789" y="126024"/>
                  <a:pt x="208009" y="140655"/>
                  <a:pt x="213419" y="154514"/>
                </a:cubicBezTo>
                <a:cubicBezTo>
                  <a:pt x="208761" y="121976"/>
                  <a:pt x="209789" y="88877"/>
                  <a:pt x="216467" y="56692"/>
                </a:cubicBezTo>
                <a:close/>
                <a:moveTo>
                  <a:pt x="219991" y="53168"/>
                </a:moveTo>
                <a:cubicBezTo>
                  <a:pt x="219991" y="53644"/>
                  <a:pt x="219991" y="53644"/>
                  <a:pt x="219991" y="53644"/>
                </a:cubicBezTo>
                <a:cubicBezTo>
                  <a:pt x="212571" y="86753"/>
                  <a:pt x="211304" y="120948"/>
                  <a:pt x="216276" y="154514"/>
                </a:cubicBezTo>
                <a:cubicBezTo>
                  <a:pt x="216295" y="154818"/>
                  <a:pt x="216229" y="155123"/>
                  <a:pt x="216076" y="155390"/>
                </a:cubicBezTo>
                <a:cubicBezTo>
                  <a:pt x="215647" y="156123"/>
                  <a:pt x="214714" y="156361"/>
                  <a:pt x="213990" y="155943"/>
                </a:cubicBezTo>
                <a:cubicBezTo>
                  <a:pt x="215133" y="159181"/>
                  <a:pt x="216562" y="162324"/>
                  <a:pt x="217895" y="165468"/>
                </a:cubicBezTo>
                <a:cubicBezTo>
                  <a:pt x="222896" y="149704"/>
                  <a:pt x="225873" y="133535"/>
                  <a:pt x="228147" y="117223"/>
                </a:cubicBezTo>
                <a:lnTo>
                  <a:pt x="234175" y="68192"/>
                </a:lnTo>
                <a:lnTo>
                  <a:pt x="234183" y="68217"/>
                </a:lnTo>
                <a:lnTo>
                  <a:pt x="234183" y="68122"/>
                </a:lnTo>
                <a:lnTo>
                  <a:pt x="234175" y="68192"/>
                </a:lnTo>
                <a:lnTo>
                  <a:pt x="229517" y="54692"/>
                </a:lnTo>
                <a:cubicBezTo>
                  <a:pt x="227397" y="51239"/>
                  <a:pt x="224468" y="49786"/>
                  <a:pt x="219991" y="53168"/>
                </a:cubicBezTo>
                <a:close/>
                <a:moveTo>
                  <a:pt x="119502" y="13734"/>
                </a:moveTo>
                <a:cubicBezTo>
                  <a:pt x="114930" y="50786"/>
                  <a:pt x="133123" y="84791"/>
                  <a:pt x="153030" y="115652"/>
                </a:cubicBezTo>
                <a:lnTo>
                  <a:pt x="153030" y="115937"/>
                </a:lnTo>
                <a:cubicBezTo>
                  <a:pt x="170080" y="142417"/>
                  <a:pt x="189035" y="178898"/>
                  <a:pt x="219514" y="190994"/>
                </a:cubicBezTo>
                <a:cubicBezTo>
                  <a:pt x="218562" y="185213"/>
                  <a:pt x="217419" y="179402"/>
                  <a:pt x="216085" y="173564"/>
                </a:cubicBezTo>
                <a:cubicBezTo>
                  <a:pt x="215162" y="173525"/>
                  <a:pt x="214362" y="172916"/>
                  <a:pt x="214086" y="172040"/>
                </a:cubicBezTo>
                <a:cubicBezTo>
                  <a:pt x="213514" y="170897"/>
                  <a:pt x="212657" y="169849"/>
                  <a:pt x="212657" y="168706"/>
                </a:cubicBezTo>
                <a:cubicBezTo>
                  <a:pt x="173061" y="122690"/>
                  <a:pt x="141562" y="70284"/>
                  <a:pt x="119502" y="13734"/>
                </a:cubicBezTo>
                <a:close/>
                <a:moveTo>
                  <a:pt x="117378" y="142"/>
                </a:moveTo>
                <a:cubicBezTo>
                  <a:pt x="119036" y="-372"/>
                  <a:pt x="120798" y="551"/>
                  <a:pt x="121312" y="2209"/>
                </a:cubicBezTo>
                <a:cubicBezTo>
                  <a:pt x="141171" y="56254"/>
                  <a:pt x="169708" y="106698"/>
                  <a:pt x="205798" y="151561"/>
                </a:cubicBezTo>
                <a:cubicBezTo>
                  <a:pt x="193226" y="112699"/>
                  <a:pt x="194940" y="73265"/>
                  <a:pt x="222562" y="38880"/>
                </a:cubicBezTo>
                <a:cubicBezTo>
                  <a:pt x="222762" y="38661"/>
                  <a:pt x="223001" y="38480"/>
                  <a:pt x="223258" y="38328"/>
                </a:cubicBezTo>
                <a:cubicBezTo>
                  <a:pt x="224715" y="37490"/>
                  <a:pt x="226582" y="37994"/>
                  <a:pt x="227420" y="39452"/>
                </a:cubicBezTo>
                <a:cubicBezTo>
                  <a:pt x="241775" y="64741"/>
                  <a:pt x="249023" y="93439"/>
                  <a:pt x="248375" y="122510"/>
                </a:cubicBezTo>
                <a:cubicBezTo>
                  <a:pt x="247518" y="142798"/>
                  <a:pt x="245327" y="165086"/>
                  <a:pt x="224848" y="173754"/>
                </a:cubicBezTo>
                <a:cubicBezTo>
                  <a:pt x="224001" y="174135"/>
                  <a:pt x="223029" y="174135"/>
                  <a:pt x="222182" y="173754"/>
                </a:cubicBezTo>
                <a:cubicBezTo>
                  <a:pt x="223705" y="180422"/>
                  <a:pt x="225039" y="187089"/>
                  <a:pt x="226087" y="193852"/>
                </a:cubicBezTo>
                <a:lnTo>
                  <a:pt x="227039" y="193852"/>
                </a:lnTo>
                <a:cubicBezTo>
                  <a:pt x="228020" y="194157"/>
                  <a:pt x="228792" y="194928"/>
                  <a:pt x="229106" y="195919"/>
                </a:cubicBezTo>
                <a:cubicBezTo>
                  <a:pt x="229621" y="197576"/>
                  <a:pt x="228697" y="199338"/>
                  <a:pt x="227039" y="199853"/>
                </a:cubicBezTo>
                <a:cubicBezTo>
                  <a:pt x="228468" y="210711"/>
                  <a:pt x="229802" y="221760"/>
                  <a:pt x="229802" y="232904"/>
                </a:cubicBezTo>
                <a:cubicBezTo>
                  <a:pt x="237421" y="209759"/>
                  <a:pt x="253233" y="191185"/>
                  <a:pt x="264853" y="169468"/>
                </a:cubicBezTo>
                <a:cubicBezTo>
                  <a:pt x="283142" y="135369"/>
                  <a:pt x="290000" y="92887"/>
                  <a:pt x="299525" y="55644"/>
                </a:cubicBezTo>
                <a:cubicBezTo>
                  <a:pt x="299944" y="54463"/>
                  <a:pt x="301030" y="53644"/>
                  <a:pt x="302277" y="53568"/>
                </a:cubicBezTo>
                <a:cubicBezTo>
                  <a:pt x="304011" y="53453"/>
                  <a:pt x="305506" y="54768"/>
                  <a:pt x="305621" y="56502"/>
                </a:cubicBezTo>
                <a:cubicBezTo>
                  <a:pt x="302097" y="136511"/>
                  <a:pt x="314003" y="252431"/>
                  <a:pt x="232183" y="299008"/>
                </a:cubicBezTo>
                <a:cubicBezTo>
                  <a:pt x="232145" y="299027"/>
                  <a:pt x="232107" y="299056"/>
                  <a:pt x="232069" y="299075"/>
                </a:cubicBezTo>
                <a:cubicBezTo>
                  <a:pt x="230688" y="299837"/>
                  <a:pt x="228945" y="299341"/>
                  <a:pt x="228182" y="297960"/>
                </a:cubicBezTo>
                <a:cubicBezTo>
                  <a:pt x="226087" y="325297"/>
                  <a:pt x="222753" y="352538"/>
                  <a:pt x="219991" y="378732"/>
                </a:cubicBezTo>
                <a:cubicBezTo>
                  <a:pt x="217038" y="406545"/>
                  <a:pt x="213037" y="434072"/>
                  <a:pt x="208751" y="461600"/>
                </a:cubicBezTo>
                <a:cubicBezTo>
                  <a:pt x="228725" y="438187"/>
                  <a:pt x="247356" y="413670"/>
                  <a:pt x="264568" y="388162"/>
                </a:cubicBezTo>
                <a:cubicBezTo>
                  <a:pt x="256071" y="381999"/>
                  <a:pt x="251243" y="371979"/>
                  <a:pt x="251709" y="361492"/>
                </a:cubicBezTo>
                <a:cubicBezTo>
                  <a:pt x="252947" y="337013"/>
                  <a:pt x="277903" y="311581"/>
                  <a:pt x="293238" y="292531"/>
                </a:cubicBezTo>
                <a:cubicBezTo>
                  <a:pt x="292952" y="291559"/>
                  <a:pt x="293209" y="290502"/>
                  <a:pt x="293905" y="289769"/>
                </a:cubicBezTo>
                <a:cubicBezTo>
                  <a:pt x="303144" y="279482"/>
                  <a:pt x="313431" y="290721"/>
                  <a:pt x="324671" y="288054"/>
                </a:cubicBezTo>
                <a:cubicBezTo>
                  <a:pt x="324690" y="288045"/>
                  <a:pt x="324709" y="288045"/>
                  <a:pt x="324718" y="288035"/>
                </a:cubicBezTo>
                <a:cubicBezTo>
                  <a:pt x="326347" y="287587"/>
                  <a:pt x="328023" y="288530"/>
                  <a:pt x="328480" y="290150"/>
                </a:cubicBezTo>
                <a:cubicBezTo>
                  <a:pt x="331328" y="298475"/>
                  <a:pt x="330738" y="307590"/>
                  <a:pt x="326861" y="315486"/>
                </a:cubicBezTo>
                <a:cubicBezTo>
                  <a:pt x="322051" y="324087"/>
                  <a:pt x="318032" y="333107"/>
                  <a:pt x="314860" y="342442"/>
                </a:cubicBezTo>
                <a:cubicBezTo>
                  <a:pt x="313431" y="348919"/>
                  <a:pt x="313717" y="355205"/>
                  <a:pt x="312669" y="361492"/>
                </a:cubicBezTo>
                <a:cubicBezTo>
                  <a:pt x="309430" y="379685"/>
                  <a:pt x="297429" y="397020"/>
                  <a:pt x="276284" y="393210"/>
                </a:cubicBezTo>
                <a:cubicBezTo>
                  <a:pt x="274131" y="392743"/>
                  <a:pt x="272026" y="392077"/>
                  <a:pt x="269997" y="391210"/>
                </a:cubicBezTo>
                <a:cubicBezTo>
                  <a:pt x="251947" y="417861"/>
                  <a:pt x="232393" y="443464"/>
                  <a:pt x="211418" y="467886"/>
                </a:cubicBezTo>
                <a:cubicBezTo>
                  <a:pt x="211390" y="467915"/>
                  <a:pt x="211371" y="467943"/>
                  <a:pt x="211342" y="467962"/>
                </a:cubicBezTo>
                <a:cubicBezTo>
                  <a:pt x="210313" y="468943"/>
                  <a:pt x="208685" y="468915"/>
                  <a:pt x="207703" y="467886"/>
                </a:cubicBezTo>
                <a:cubicBezTo>
                  <a:pt x="203389" y="494175"/>
                  <a:pt x="198626" y="520369"/>
                  <a:pt x="193416" y="546468"/>
                </a:cubicBezTo>
                <a:cubicBezTo>
                  <a:pt x="212066" y="521474"/>
                  <a:pt x="234802" y="499804"/>
                  <a:pt x="260662" y="482364"/>
                </a:cubicBezTo>
                <a:cubicBezTo>
                  <a:pt x="273931" y="467010"/>
                  <a:pt x="285942" y="450598"/>
                  <a:pt x="296572" y="433310"/>
                </a:cubicBezTo>
                <a:cubicBezTo>
                  <a:pt x="298286" y="430072"/>
                  <a:pt x="302858" y="432358"/>
                  <a:pt x="302192" y="435692"/>
                </a:cubicBezTo>
                <a:cubicBezTo>
                  <a:pt x="293524" y="477030"/>
                  <a:pt x="283142" y="519321"/>
                  <a:pt x="260567" y="555516"/>
                </a:cubicBezTo>
                <a:cubicBezTo>
                  <a:pt x="237993" y="591711"/>
                  <a:pt x="196940" y="611904"/>
                  <a:pt x="176938" y="649433"/>
                </a:cubicBezTo>
                <a:cubicBezTo>
                  <a:pt x="176490" y="650338"/>
                  <a:pt x="175557" y="650890"/>
                  <a:pt x="174557" y="650861"/>
                </a:cubicBezTo>
                <a:cubicBezTo>
                  <a:pt x="170889" y="678913"/>
                  <a:pt x="168984" y="707154"/>
                  <a:pt x="168842" y="735444"/>
                </a:cubicBezTo>
                <a:cubicBezTo>
                  <a:pt x="189987" y="681818"/>
                  <a:pt x="230944" y="636098"/>
                  <a:pt x="264758" y="590378"/>
                </a:cubicBezTo>
                <a:cubicBezTo>
                  <a:pt x="265311" y="589492"/>
                  <a:pt x="266254" y="588939"/>
                  <a:pt x="267292" y="588892"/>
                </a:cubicBezTo>
                <a:cubicBezTo>
                  <a:pt x="269025" y="588825"/>
                  <a:pt x="270493" y="590168"/>
                  <a:pt x="270569" y="591902"/>
                </a:cubicBezTo>
                <a:cubicBezTo>
                  <a:pt x="274378" y="628097"/>
                  <a:pt x="259710" y="659815"/>
                  <a:pt x="240660" y="689723"/>
                </a:cubicBezTo>
                <a:cubicBezTo>
                  <a:pt x="219296" y="722432"/>
                  <a:pt x="195979" y="753827"/>
                  <a:pt x="170842" y="783735"/>
                </a:cubicBezTo>
                <a:cubicBezTo>
                  <a:pt x="171223" y="787545"/>
                  <a:pt x="171699" y="791355"/>
                  <a:pt x="171699" y="795165"/>
                </a:cubicBezTo>
                <a:cubicBezTo>
                  <a:pt x="175128" y="830122"/>
                  <a:pt x="180843" y="864698"/>
                  <a:pt x="187701" y="899083"/>
                </a:cubicBezTo>
                <a:cubicBezTo>
                  <a:pt x="188977" y="865250"/>
                  <a:pt x="197874" y="832141"/>
                  <a:pt x="213704" y="802214"/>
                </a:cubicBezTo>
                <a:cubicBezTo>
                  <a:pt x="224658" y="783259"/>
                  <a:pt x="241136" y="768686"/>
                  <a:pt x="254757" y="751922"/>
                </a:cubicBezTo>
                <a:cubicBezTo>
                  <a:pt x="270826" y="730976"/>
                  <a:pt x="285342" y="708878"/>
                  <a:pt x="298191" y="685818"/>
                </a:cubicBezTo>
                <a:cubicBezTo>
                  <a:pt x="298734" y="684828"/>
                  <a:pt x="299782" y="684227"/>
                  <a:pt x="300906" y="684247"/>
                </a:cubicBezTo>
                <a:cubicBezTo>
                  <a:pt x="302592" y="684275"/>
                  <a:pt x="303935" y="685656"/>
                  <a:pt x="303906" y="687342"/>
                </a:cubicBezTo>
                <a:cubicBezTo>
                  <a:pt x="307431" y="776877"/>
                  <a:pt x="232945" y="838028"/>
                  <a:pt x="193702" y="911085"/>
                </a:cubicBezTo>
                <a:cubicBezTo>
                  <a:pt x="193797" y="917943"/>
                  <a:pt x="194178" y="924134"/>
                  <a:pt x="194750" y="930135"/>
                </a:cubicBezTo>
                <a:cubicBezTo>
                  <a:pt x="194902" y="930601"/>
                  <a:pt x="194902" y="931096"/>
                  <a:pt x="194750" y="931563"/>
                </a:cubicBezTo>
                <a:cubicBezTo>
                  <a:pt x="200560" y="959376"/>
                  <a:pt x="207227" y="986999"/>
                  <a:pt x="213800" y="1014621"/>
                </a:cubicBezTo>
                <a:cubicBezTo>
                  <a:pt x="214752" y="1018527"/>
                  <a:pt x="208751" y="1020146"/>
                  <a:pt x="207894" y="1016240"/>
                </a:cubicBezTo>
                <a:cubicBezTo>
                  <a:pt x="200370" y="984998"/>
                  <a:pt x="193130" y="953756"/>
                  <a:pt x="186654" y="922514"/>
                </a:cubicBezTo>
                <a:lnTo>
                  <a:pt x="185987" y="921753"/>
                </a:lnTo>
                <a:cubicBezTo>
                  <a:pt x="183510" y="918133"/>
                  <a:pt x="180938" y="914609"/>
                  <a:pt x="178367" y="911275"/>
                </a:cubicBezTo>
                <a:cubicBezTo>
                  <a:pt x="177909" y="911161"/>
                  <a:pt x="177576" y="910789"/>
                  <a:pt x="177509" y="910322"/>
                </a:cubicBezTo>
                <a:cubicBezTo>
                  <a:pt x="162241" y="891387"/>
                  <a:pt x="143324" y="875709"/>
                  <a:pt x="121883" y="864221"/>
                </a:cubicBezTo>
                <a:cubicBezTo>
                  <a:pt x="105462" y="856573"/>
                  <a:pt x="90613" y="845952"/>
                  <a:pt x="78068" y="832884"/>
                </a:cubicBezTo>
                <a:cubicBezTo>
                  <a:pt x="65591" y="817549"/>
                  <a:pt x="59018" y="797642"/>
                  <a:pt x="49493" y="780592"/>
                </a:cubicBezTo>
                <a:cubicBezTo>
                  <a:pt x="35197" y="757541"/>
                  <a:pt x="19042" y="735682"/>
                  <a:pt x="1202" y="715251"/>
                </a:cubicBezTo>
                <a:cubicBezTo>
                  <a:pt x="-141" y="714222"/>
                  <a:pt x="-398" y="712307"/>
                  <a:pt x="630" y="710964"/>
                </a:cubicBezTo>
                <a:cubicBezTo>
                  <a:pt x="1659" y="709621"/>
                  <a:pt x="3573" y="709364"/>
                  <a:pt x="4916" y="710393"/>
                </a:cubicBezTo>
                <a:cubicBezTo>
                  <a:pt x="77592" y="748588"/>
                  <a:pt x="148458" y="800690"/>
                  <a:pt x="178272" y="878128"/>
                </a:cubicBezTo>
                <a:cubicBezTo>
                  <a:pt x="171499" y="840619"/>
                  <a:pt x="166984" y="802738"/>
                  <a:pt x="164746" y="764685"/>
                </a:cubicBezTo>
                <a:lnTo>
                  <a:pt x="163984" y="764209"/>
                </a:lnTo>
                <a:cubicBezTo>
                  <a:pt x="135599" y="735158"/>
                  <a:pt x="99690" y="706297"/>
                  <a:pt x="86164" y="666673"/>
                </a:cubicBezTo>
                <a:cubicBezTo>
                  <a:pt x="68400" y="669359"/>
                  <a:pt x="51103" y="659510"/>
                  <a:pt x="44350" y="642861"/>
                </a:cubicBezTo>
                <a:cubicBezTo>
                  <a:pt x="34825" y="618572"/>
                  <a:pt x="41492" y="587044"/>
                  <a:pt x="44350" y="562088"/>
                </a:cubicBezTo>
                <a:cubicBezTo>
                  <a:pt x="44731" y="558469"/>
                  <a:pt x="50446" y="558374"/>
                  <a:pt x="50446" y="562088"/>
                </a:cubicBezTo>
                <a:lnTo>
                  <a:pt x="62543" y="560088"/>
                </a:lnTo>
                <a:cubicBezTo>
                  <a:pt x="63905" y="559783"/>
                  <a:pt x="65305" y="560355"/>
                  <a:pt x="66067" y="561517"/>
                </a:cubicBezTo>
                <a:cubicBezTo>
                  <a:pt x="78449" y="577710"/>
                  <a:pt x="134552" y="650099"/>
                  <a:pt x="92260" y="665435"/>
                </a:cubicBezTo>
                <a:cubicBezTo>
                  <a:pt x="104643" y="701058"/>
                  <a:pt x="136171" y="728014"/>
                  <a:pt x="162746" y="754208"/>
                </a:cubicBezTo>
                <a:cubicBezTo>
                  <a:pt x="163222" y="752684"/>
                  <a:pt x="163698" y="751160"/>
                  <a:pt x="164269" y="749636"/>
                </a:cubicBezTo>
                <a:cubicBezTo>
                  <a:pt x="163013" y="716079"/>
                  <a:pt x="164412" y="682485"/>
                  <a:pt x="168460" y="649147"/>
                </a:cubicBezTo>
                <a:cubicBezTo>
                  <a:pt x="167184" y="649099"/>
                  <a:pt x="166089" y="648204"/>
                  <a:pt x="165794" y="646956"/>
                </a:cubicBezTo>
                <a:cubicBezTo>
                  <a:pt x="152173" y="594473"/>
                  <a:pt x="108929" y="555230"/>
                  <a:pt x="75973" y="514178"/>
                </a:cubicBezTo>
                <a:cubicBezTo>
                  <a:pt x="61876" y="498642"/>
                  <a:pt x="49760" y="481431"/>
                  <a:pt x="39873" y="462933"/>
                </a:cubicBezTo>
                <a:cubicBezTo>
                  <a:pt x="32262" y="443064"/>
                  <a:pt x="28224" y="422004"/>
                  <a:pt x="27967" y="400735"/>
                </a:cubicBezTo>
                <a:cubicBezTo>
                  <a:pt x="27681" y="397496"/>
                  <a:pt x="32158" y="396735"/>
                  <a:pt x="33682" y="399211"/>
                </a:cubicBezTo>
                <a:cubicBezTo>
                  <a:pt x="77688" y="468744"/>
                  <a:pt x="158364" y="517893"/>
                  <a:pt x="176557" y="600951"/>
                </a:cubicBezTo>
                <a:cubicBezTo>
                  <a:pt x="179128" y="587520"/>
                  <a:pt x="181796" y="574090"/>
                  <a:pt x="184462" y="560660"/>
                </a:cubicBezTo>
                <a:cubicBezTo>
                  <a:pt x="184291" y="560164"/>
                  <a:pt x="184291" y="559631"/>
                  <a:pt x="184462" y="559136"/>
                </a:cubicBezTo>
                <a:cubicBezTo>
                  <a:pt x="187510" y="543896"/>
                  <a:pt x="190463" y="528656"/>
                  <a:pt x="193321" y="513320"/>
                </a:cubicBezTo>
                <a:cubicBezTo>
                  <a:pt x="191892" y="513511"/>
                  <a:pt x="190549" y="512616"/>
                  <a:pt x="190178" y="511225"/>
                </a:cubicBezTo>
                <a:cubicBezTo>
                  <a:pt x="184082" y="491222"/>
                  <a:pt x="166937" y="481507"/>
                  <a:pt x="154268" y="466267"/>
                </a:cubicBezTo>
                <a:cubicBezTo>
                  <a:pt x="144420" y="453418"/>
                  <a:pt x="136323" y="439330"/>
                  <a:pt x="130170" y="424357"/>
                </a:cubicBezTo>
                <a:cubicBezTo>
                  <a:pt x="112453" y="386257"/>
                  <a:pt x="95499" y="348157"/>
                  <a:pt x="78926" y="310057"/>
                </a:cubicBezTo>
                <a:cubicBezTo>
                  <a:pt x="77878" y="307580"/>
                  <a:pt x="80354" y="303770"/>
                  <a:pt x="83212" y="305771"/>
                </a:cubicBezTo>
                <a:cubicBezTo>
                  <a:pt x="115692" y="329393"/>
                  <a:pt x="151792" y="358730"/>
                  <a:pt x="175414" y="391496"/>
                </a:cubicBezTo>
                <a:cubicBezTo>
                  <a:pt x="191464" y="417194"/>
                  <a:pt x="199884" y="446922"/>
                  <a:pt x="199703" y="477221"/>
                </a:cubicBezTo>
                <a:cubicBezTo>
                  <a:pt x="204561" y="449217"/>
                  <a:pt x="208846" y="421404"/>
                  <a:pt x="212180" y="392829"/>
                </a:cubicBezTo>
                <a:lnTo>
                  <a:pt x="217906" y="338730"/>
                </a:lnTo>
                <a:lnTo>
                  <a:pt x="213895" y="340156"/>
                </a:lnTo>
                <a:cubicBezTo>
                  <a:pt x="191702" y="330602"/>
                  <a:pt x="172890" y="314610"/>
                  <a:pt x="159889" y="294245"/>
                </a:cubicBezTo>
                <a:cubicBezTo>
                  <a:pt x="145791" y="296331"/>
                  <a:pt x="131638" y="290826"/>
                  <a:pt x="122646" y="279767"/>
                </a:cubicBezTo>
                <a:cubicBezTo>
                  <a:pt x="107882" y="258050"/>
                  <a:pt x="111406" y="217569"/>
                  <a:pt x="112168" y="193185"/>
                </a:cubicBezTo>
                <a:cubicBezTo>
                  <a:pt x="112121" y="192071"/>
                  <a:pt x="112768" y="191051"/>
                  <a:pt x="113788" y="190613"/>
                </a:cubicBezTo>
                <a:cubicBezTo>
                  <a:pt x="113959" y="189108"/>
                  <a:pt x="115140" y="187927"/>
                  <a:pt x="116645" y="187756"/>
                </a:cubicBezTo>
                <a:lnTo>
                  <a:pt x="119788" y="185375"/>
                </a:lnTo>
                <a:lnTo>
                  <a:pt x="119788" y="184898"/>
                </a:lnTo>
                <a:cubicBezTo>
                  <a:pt x="119026" y="183469"/>
                  <a:pt x="121503" y="181755"/>
                  <a:pt x="122265" y="183469"/>
                </a:cubicBezTo>
                <a:lnTo>
                  <a:pt x="130742" y="176992"/>
                </a:lnTo>
                <a:cubicBezTo>
                  <a:pt x="130856" y="176802"/>
                  <a:pt x="130999" y="176631"/>
                  <a:pt x="131152" y="176469"/>
                </a:cubicBezTo>
                <a:cubicBezTo>
                  <a:pt x="132371" y="175230"/>
                  <a:pt x="134361" y="175211"/>
                  <a:pt x="135600" y="176421"/>
                </a:cubicBezTo>
                <a:cubicBezTo>
                  <a:pt x="156765" y="194366"/>
                  <a:pt x="171404" y="218817"/>
                  <a:pt x="177224" y="245953"/>
                </a:cubicBezTo>
                <a:cubicBezTo>
                  <a:pt x="179700" y="260336"/>
                  <a:pt x="181892" y="284625"/>
                  <a:pt x="165984" y="292245"/>
                </a:cubicBezTo>
                <a:cubicBezTo>
                  <a:pt x="178462" y="311133"/>
                  <a:pt x="196217" y="325935"/>
                  <a:pt x="217039" y="334822"/>
                </a:cubicBezTo>
                <a:lnTo>
                  <a:pt x="217985" y="337977"/>
                </a:lnTo>
                <a:lnTo>
                  <a:pt x="222408" y="296186"/>
                </a:lnTo>
                <a:cubicBezTo>
                  <a:pt x="224754" y="263289"/>
                  <a:pt x="225087" y="230237"/>
                  <a:pt x="220563" y="198614"/>
                </a:cubicBezTo>
                <a:cubicBezTo>
                  <a:pt x="186272" y="186994"/>
                  <a:pt x="166079" y="147941"/>
                  <a:pt x="147601" y="119366"/>
                </a:cubicBezTo>
                <a:cubicBezTo>
                  <a:pt x="124836" y="84124"/>
                  <a:pt x="104738" y="45071"/>
                  <a:pt x="115311" y="2209"/>
                </a:cubicBezTo>
                <a:cubicBezTo>
                  <a:pt x="115616" y="1228"/>
                  <a:pt x="116387" y="456"/>
                  <a:pt x="117378" y="1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 rot="1994086">
            <a:off x="2441608" y="5105537"/>
            <a:ext cx="911595" cy="2375799"/>
          </a:xfrm>
          <a:custGeom>
            <a:avLst/>
            <a:gdLst/>
            <a:ahLst/>
            <a:cxnLst/>
            <a:rect l="l" t="t" r="r" b="b"/>
            <a:pathLst>
              <a:path w="337011" h="878318" extrusionOk="0">
                <a:moveTo>
                  <a:pt x="324561" y="222999"/>
                </a:moveTo>
                <a:cubicBezTo>
                  <a:pt x="330276" y="220522"/>
                  <a:pt x="335610" y="204711"/>
                  <a:pt x="336563" y="201091"/>
                </a:cubicBezTo>
                <a:cubicBezTo>
                  <a:pt x="340944" y="182803"/>
                  <a:pt x="307988" y="173278"/>
                  <a:pt x="294843" y="167754"/>
                </a:cubicBezTo>
                <a:cubicBezTo>
                  <a:pt x="268564" y="157086"/>
                  <a:pt x="240313" y="152180"/>
                  <a:pt x="211976" y="153371"/>
                </a:cubicBezTo>
                <a:cubicBezTo>
                  <a:pt x="227321" y="148818"/>
                  <a:pt x="243085" y="145818"/>
                  <a:pt x="259029" y="144417"/>
                </a:cubicBezTo>
                <a:cubicBezTo>
                  <a:pt x="277317" y="142608"/>
                  <a:pt x="304178" y="146799"/>
                  <a:pt x="321228" y="140417"/>
                </a:cubicBezTo>
                <a:cubicBezTo>
                  <a:pt x="334277" y="135464"/>
                  <a:pt x="337420" y="115557"/>
                  <a:pt x="330181" y="102317"/>
                </a:cubicBezTo>
                <a:cubicBezTo>
                  <a:pt x="320656" y="84696"/>
                  <a:pt x="287795" y="97459"/>
                  <a:pt x="273031" y="102317"/>
                </a:cubicBezTo>
                <a:cubicBezTo>
                  <a:pt x="247371" y="110089"/>
                  <a:pt x="223311" y="122377"/>
                  <a:pt x="201975" y="138607"/>
                </a:cubicBezTo>
                <a:cubicBezTo>
                  <a:pt x="221596" y="118509"/>
                  <a:pt x="245694" y="103079"/>
                  <a:pt x="264268" y="81457"/>
                </a:cubicBezTo>
                <a:cubicBezTo>
                  <a:pt x="272555" y="71932"/>
                  <a:pt x="294462" y="46024"/>
                  <a:pt x="279413" y="33832"/>
                </a:cubicBezTo>
                <a:cubicBezTo>
                  <a:pt x="261506" y="18878"/>
                  <a:pt x="231788" y="46596"/>
                  <a:pt x="221501" y="58597"/>
                </a:cubicBezTo>
                <a:cubicBezTo>
                  <a:pt x="210595" y="72294"/>
                  <a:pt x="201794" y="87544"/>
                  <a:pt x="195402" y="103841"/>
                </a:cubicBezTo>
                <a:cubicBezTo>
                  <a:pt x="201879" y="84791"/>
                  <a:pt x="209023" y="65741"/>
                  <a:pt x="216453" y="46119"/>
                </a:cubicBezTo>
                <a:cubicBezTo>
                  <a:pt x="223882" y="26498"/>
                  <a:pt x="235979" y="2019"/>
                  <a:pt x="207404" y="114"/>
                </a:cubicBezTo>
                <a:cubicBezTo>
                  <a:pt x="177305" y="-1982"/>
                  <a:pt x="174733" y="17544"/>
                  <a:pt x="171018" y="43357"/>
                </a:cubicBezTo>
                <a:cubicBezTo>
                  <a:pt x="167637" y="66532"/>
                  <a:pt x="166113" y="89944"/>
                  <a:pt x="166446" y="113366"/>
                </a:cubicBezTo>
                <a:cubicBezTo>
                  <a:pt x="163589" y="89839"/>
                  <a:pt x="161398" y="66312"/>
                  <a:pt x="149778" y="44881"/>
                </a:cubicBezTo>
                <a:cubicBezTo>
                  <a:pt x="142158" y="30784"/>
                  <a:pt x="125965" y="4781"/>
                  <a:pt x="108249" y="22593"/>
                </a:cubicBezTo>
                <a:cubicBezTo>
                  <a:pt x="87389" y="43643"/>
                  <a:pt x="106344" y="91458"/>
                  <a:pt x="120536" y="110699"/>
                </a:cubicBezTo>
                <a:lnTo>
                  <a:pt x="122155" y="113080"/>
                </a:lnTo>
                <a:cubicBezTo>
                  <a:pt x="115392" y="107841"/>
                  <a:pt x="108344" y="102984"/>
                  <a:pt x="101200" y="98126"/>
                </a:cubicBezTo>
                <a:cubicBezTo>
                  <a:pt x="83960" y="86410"/>
                  <a:pt x="55766" y="52501"/>
                  <a:pt x="44050" y="84886"/>
                </a:cubicBezTo>
                <a:cubicBezTo>
                  <a:pt x="30906" y="121748"/>
                  <a:pt x="69291" y="144894"/>
                  <a:pt x="109677" y="159753"/>
                </a:cubicBezTo>
                <a:cubicBezTo>
                  <a:pt x="94828" y="158619"/>
                  <a:pt x="79893" y="159753"/>
                  <a:pt x="65386" y="163086"/>
                </a:cubicBezTo>
                <a:cubicBezTo>
                  <a:pt x="52432" y="166134"/>
                  <a:pt x="17761" y="175945"/>
                  <a:pt x="16428" y="191661"/>
                </a:cubicBezTo>
                <a:cubicBezTo>
                  <a:pt x="15475" y="200043"/>
                  <a:pt x="31001" y="208902"/>
                  <a:pt x="35478" y="212235"/>
                </a:cubicBezTo>
                <a:cubicBezTo>
                  <a:pt x="41821" y="217874"/>
                  <a:pt x="50737" y="219589"/>
                  <a:pt x="58719" y="216712"/>
                </a:cubicBezTo>
                <a:lnTo>
                  <a:pt x="62910" y="215569"/>
                </a:lnTo>
                <a:cubicBezTo>
                  <a:pt x="51670" y="223189"/>
                  <a:pt x="40145" y="234619"/>
                  <a:pt x="46717" y="246144"/>
                </a:cubicBezTo>
                <a:cubicBezTo>
                  <a:pt x="54242" y="259670"/>
                  <a:pt x="83388" y="250526"/>
                  <a:pt x="93009" y="245573"/>
                </a:cubicBezTo>
                <a:cubicBezTo>
                  <a:pt x="115774" y="233857"/>
                  <a:pt x="131680" y="211950"/>
                  <a:pt x="150159" y="194233"/>
                </a:cubicBezTo>
                <a:cubicBezTo>
                  <a:pt x="139453" y="208978"/>
                  <a:pt x="130594" y="224970"/>
                  <a:pt x="123775" y="241858"/>
                </a:cubicBezTo>
                <a:cubicBezTo>
                  <a:pt x="118726" y="254812"/>
                  <a:pt x="105963" y="275958"/>
                  <a:pt x="122060" y="284244"/>
                </a:cubicBezTo>
                <a:cubicBezTo>
                  <a:pt x="167113" y="307200"/>
                  <a:pt x="179972" y="219951"/>
                  <a:pt x="182067" y="179469"/>
                </a:cubicBezTo>
                <a:cubicBezTo>
                  <a:pt x="183591" y="186708"/>
                  <a:pt x="185877" y="195948"/>
                  <a:pt x="188830" y="205758"/>
                </a:cubicBezTo>
                <a:cubicBezTo>
                  <a:pt x="194355" y="265385"/>
                  <a:pt x="198355" y="325774"/>
                  <a:pt x="189783" y="385209"/>
                </a:cubicBezTo>
                <a:cubicBezTo>
                  <a:pt x="180258" y="449313"/>
                  <a:pt x="150063" y="504082"/>
                  <a:pt x="126822" y="563422"/>
                </a:cubicBezTo>
                <a:lnTo>
                  <a:pt x="125679" y="566661"/>
                </a:lnTo>
                <a:cubicBezTo>
                  <a:pt x="121488" y="551325"/>
                  <a:pt x="117393" y="536085"/>
                  <a:pt x="112725" y="521036"/>
                </a:cubicBezTo>
                <a:cubicBezTo>
                  <a:pt x="161303" y="447408"/>
                  <a:pt x="64624" y="379399"/>
                  <a:pt x="17475" y="337775"/>
                </a:cubicBezTo>
                <a:cubicBezTo>
                  <a:pt x="16237" y="336556"/>
                  <a:pt x="14246" y="336584"/>
                  <a:pt x="13027" y="337823"/>
                </a:cubicBezTo>
                <a:cubicBezTo>
                  <a:pt x="12256" y="338613"/>
                  <a:pt x="11951" y="339756"/>
                  <a:pt x="12237" y="340823"/>
                </a:cubicBezTo>
                <a:cubicBezTo>
                  <a:pt x="19104" y="381771"/>
                  <a:pt x="30972" y="421728"/>
                  <a:pt x="47575" y="459790"/>
                </a:cubicBezTo>
                <a:cubicBezTo>
                  <a:pt x="58909" y="486270"/>
                  <a:pt x="71863" y="520465"/>
                  <a:pt x="105677" y="520083"/>
                </a:cubicBezTo>
                <a:lnTo>
                  <a:pt x="105677" y="520083"/>
                </a:lnTo>
                <a:cubicBezTo>
                  <a:pt x="111392" y="539133"/>
                  <a:pt x="116440" y="557707"/>
                  <a:pt x="121679" y="577233"/>
                </a:cubicBezTo>
                <a:cubicBezTo>
                  <a:pt x="118345" y="586758"/>
                  <a:pt x="115488" y="596283"/>
                  <a:pt x="113011" y="606380"/>
                </a:cubicBezTo>
                <a:cubicBezTo>
                  <a:pt x="112792" y="606875"/>
                  <a:pt x="112544" y="607351"/>
                  <a:pt x="112249" y="607809"/>
                </a:cubicBezTo>
                <a:cubicBezTo>
                  <a:pt x="111821" y="608647"/>
                  <a:pt x="111821" y="609638"/>
                  <a:pt x="112249" y="610476"/>
                </a:cubicBezTo>
                <a:cubicBezTo>
                  <a:pt x="104915" y="641661"/>
                  <a:pt x="102058" y="673731"/>
                  <a:pt x="103772" y="705726"/>
                </a:cubicBezTo>
                <a:cubicBezTo>
                  <a:pt x="97781" y="689628"/>
                  <a:pt x="90351" y="674103"/>
                  <a:pt x="81579" y="659339"/>
                </a:cubicBezTo>
                <a:cubicBezTo>
                  <a:pt x="81874" y="658634"/>
                  <a:pt x="81874" y="657853"/>
                  <a:pt x="81579" y="657148"/>
                </a:cubicBezTo>
                <a:cubicBezTo>
                  <a:pt x="67024" y="618877"/>
                  <a:pt x="39878" y="586701"/>
                  <a:pt x="4617" y="565899"/>
                </a:cubicBezTo>
                <a:cubicBezTo>
                  <a:pt x="3102" y="565060"/>
                  <a:pt x="1188" y="565603"/>
                  <a:pt x="340" y="567118"/>
                </a:cubicBezTo>
                <a:cubicBezTo>
                  <a:pt x="102" y="567565"/>
                  <a:pt x="-41" y="568061"/>
                  <a:pt x="-51" y="568566"/>
                </a:cubicBezTo>
                <a:cubicBezTo>
                  <a:pt x="2616" y="609142"/>
                  <a:pt x="34620" y="655910"/>
                  <a:pt x="76150" y="663244"/>
                </a:cubicBezTo>
                <a:cubicBezTo>
                  <a:pt x="87779" y="683580"/>
                  <a:pt x="97352" y="705021"/>
                  <a:pt x="104725" y="727252"/>
                </a:cubicBezTo>
                <a:cubicBezTo>
                  <a:pt x="104896" y="727681"/>
                  <a:pt x="105163" y="728071"/>
                  <a:pt x="105486" y="728395"/>
                </a:cubicBezTo>
                <a:cubicBezTo>
                  <a:pt x="107020" y="741216"/>
                  <a:pt x="109306" y="753941"/>
                  <a:pt x="112344" y="766495"/>
                </a:cubicBezTo>
                <a:cubicBezTo>
                  <a:pt x="112344" y="767733"/>
                  <a:pt x="111868" y="768876"/>
                  <a:pt x="111678" y="770115"/>
                </a:cubicBezTo>
                <a:cubicBezTo>
                  <a:pt x="111392" y="771896"/>
                  <a:pt x="112573" y="773591"/>
                  <a:pt x="114345" y="773925"/>
                </a:cubicBezTo>
                <a:cubicBezTo>
                  <a:pt x="124213" y="810720"/>
                  <a:pt x="140319" y="845543"/>
                  <a:pt x="161970" y="876890"/>
                </a:cubicBezTo>
                <a:cubicBezTo>
                  <a:pt x="164256" y="880224"/>
                  <a:pt x="169590" y="876890"/>
                  <a:pt x="167304" y="873842"/>
                </a:cubicBezTo>
                <a:cubicBezTo>
                  <a:pt x="145272" y="841238"/>
                  <a:pt x="129185" y="804986"/>
                  <a:pt x="119774" y="766781"/>
                </a:cubicBezTo>
                <a:cubicBezTo>
                  <a:pt x="124765" y="739558"/>
                  <a:pt x="135767" y="713784"/>
                  <a:pt x="151968" y="691343"/>
                </a:cubicBezTo>
                <a:cubicBezTo>
                  <a:pt x="152911" y="692372"/>
                  <a:pt x="154407" y="692676"/>
                  <a:pt x="155683" y="692105"/>
                </a:cubicBezTo>
                <a:cubicBezTo>
                  <a:pt x="213700" y="666930"/>
                  <a:pt x="265230" y="628888"/>
                  <a:pt x="306369" y="580853"/>
                </a:cubicBezTo>
                <a:cubicBezTo>
                  <a:pt x="307893" y="579138"/>
                  <a:pt x="307035" y="575233"/>
                  <a:pt x="304178" y="575614"/>
                </a:cubicBezTo>
                <a:cubicBezTo>
                  <a:pt x="240456" y="583329"/>
                  <a:pt x="156159" y="606094"/>
                  <a:pt x="150921" y="682485"/>
                </a:cubicBezTo>
                <a:cubicBezTo>
                  <a:pt x="134747" y="703306"/>
                  <a:pt x="123041" y="727233"/>
                  <a:pt x="116535" y="752779"/>
                </a:cubicBezTo>
                <a:cubicBezTo>
                  <a:pt x="113268" y="737082"/>
                  <a:pt x="111135" y="721166"/>
                  <a:pt x="110154" y="705154"/>
                </a:cubicBezTo>
                <a:cubicBezTo>
                  <a:pt x="108496" y="671798"/>
                  <a:pt x="112154" y="638393"/>
                  <a:pt x="121012" y="606190"/>
                </a:cubicBezTo>
                <a:cubicBezTo>
                  <a:pt x="142767" y="563879"/>
                  <a:pt x="173600" y="526894"/>
                  <a:pt x="211309" y="497890"/>
                </a:cubicBezTo>
                <a:cubicBezTo>
                  <a:pt x="212023" y="498414"/>
                  <a:pt x="212928" y="498585"/>
                  <a:pt x="213786" y="498366"/>
                </a:cubicBezTo>
                <a:cubicBezTo>
                  <a:pt x="239332" y="493871"/>
                  <a:pt x="263916" y="485012"/>
                  <a:pt x="286461" y="472173"/>
                </a:cubicBezTo>
                <a:cubicBezTo>
                  <a:pt x="307988" y="458171"/>
                  <a:pt x="320751" y="437121"/>
                  <a:pt x="333039" y="415023"/>
                </a:cubicBezTo>
                <a:cubicBezTo>
                  <a:pt x="333886" y="413508"/>
                  <a:pt x="333334" y="411594"/>
                  <a:pt x="331819" y="410746"/>
                </a:cubicBezTo>
                <a:cubicBezTo>
                  <a:pt x="331115" y="410355"/>
                  <a:pt x="330295" y="410251"/>
                  <a:pt x="329515" y="410451"/>
                </a:cubicBezTo>
                <a:cubicBezTo>
                  <a:pt x="303987" y="416166"/>
                  <a:pt x="272365" y="418547"/>
                  <a:pt x="250076" y="433501"/>
                </a:cubicBezTo>
                <a:cubicBezTo>
                  <a:pt x="229692" y="447312"/>
                  <a:pt x="217596" y="472173"/>
                  <a:pt x="204737" y="492366"/>
                </a:cubicBezTo>
                <a:cubicBezTo>
                  <a:pt x="204280" y="493194"/>
                  <a:pt x="204280" y="494204"/>
                  <a:pt x="204737" y="495033"/>
                </a:cubicBezTo>
                <a:cubicBezTo>
                  <a:pt x="175105" y="518350"/>
                  <a:pt x="149797" y="546687"/>
                  <a:pt x="129966" y="578758"/>
                </a:cubicBezTo>
                <a:lnTo>
                  <a:pt x="129966" y="578091"/>
                </a:lnTo>
                <a:cubicBezTo>
                  <a:pt x="135776" y="561041"/>
                  <a:pt x="142443" y="544182"/>
                  <a:pt x="150063" y="527322"/>
                </a:cubicBezTo>
                <a:cubicBezTo>
                  <a:pt x="173114" y="475792"/>
                  <a:pt x="193116" y="425595"/>
                  <a:pt x="199117" y="368922"/>
                </a:cubicBezTo>
                <a:cubicBezTo>
                  <a:pt x="203213" y="322640"/>
                  <a:pt x="202927" y="276082"/>
                  <a:pt x="198260" y="229857"/>
                </a:cubicBezTo>
                <a:cubicBezTo>
                  <a:pt x="210833" y="261956"/>
                  <a:pt x="229692" y="290436"/>
                  <a:pt x="252267" y="275005"/>
                </a:cubicBezTo>
                <a:cubicBezTo>
                  <a:pt x="283604" y="253574"/>
                  <a:pt x="242742" y="213759"/>
                  <a:pt x="211024" y="188423"/>
                </a:cubicBezTo>
                <a:cubicBezTo>
                  <a:pt x="232712" y="199443"/>
                  <a:pt x="255600" y="207949"/>
                  <a:pt x="279222" y="213759"/>
                </a:cubicBezTo>
                <a:cubicBezTo>
                  <a:pt x="289224" y="216617"/>
                  <a:pt x="313703" y="227666"/>
                  <a:pt x="324561" y="222999"/>
                </a:cubicBezTo>
                <a:close/>
                <a:moveTo>
                  <a:pt x="41574" y="425691"/>
                </a:moveTo>
                <a:cubicBezTo>
                  <a:pt x="32477" y="400478"/>
                  <a:pt x="25534" y="374541"/>
                  <a:pt x="20809" y="348157"/>
                </a:cubicBezTo>
                <a:cubicBezTo>
                  <a:pt x="66815" y="387495"/>
                  <a:pt x="147968" y="447979"/>
                  <a:pt x="110916" y="513035"/>
                </a:cubicBezTo>
                <a:cubicBezTo>
                  <a:pt x="104029" y="490613"/>
                  <a:pt x="94838" y="468972"/>
                  <a:pt x="83484" y="448455"/>
                </a:cubicBezTo>
                <a:cubicBezTo>
                  <a:pt x="82360" y="447132"/>
                  <a:pt x="80369" y="446979"/>
                  <a:pt x="79055" y="448103"/>
                </a:cubicBezTo>
                <a:cubicBezTo>
                  <a:pt x="78045" y="448960"/>
                  <a:pt x="77683" y="450360"/>
                  <a:pt x="78150" y="451599"/>
                </a:cubicBezTo>
                <a:cubicBezTo>
                  <a:pt x="89103" y="471325"/>
                  <a:pt x="97981" y="492137"/>
                  <a:pt x="104629" y="513702"/>
                </a:cubicBezTo>
                <a:cubicBezTo>
                  <a:pt x="67482" y="512178"/>
                  <a:pt x="51766" y="453980"/>
                  <a:pt x="41574" y="425691"/>
                </a:cubicBezTo>
                <a:close/>
                <a:moveTo>
                  <a:pt x="7760" y="574185"/>
                </a:moveTo>
                <a:cubicBezTo>
                  <a:pt x="32868" y="590130"/>
                  <a:pt x="53413" y="612314"/>
                  <a:pt x="67386" y="638575"/>
                </a:cubicBezTo>
                <a:cubicBezTo>
                  <a:pt x="61700" y="632145"/>
                  <a:pt x="55080" y="626592"/>
                  <a:pt x="47765" y="622096"/>
                </a:cubicBezTo>
                <a:cubicBezTo>
                  <a:pt x="46212" y="621325"/>
                  <a:pt x="44326" y="621963"/>
                  <a:pt x="43555" y="623516"/>
                </a:cubicBezTo>
                <a:cubicBezTo>
                  <a:pt x="42850" y="624935"/>
                  <a:pt x="43307" y="626649"/>
                  <a:pt x="44622" y="627525"/>
                </a:cubicBezTo>
                <a:cubicBezTo>
                  <a:pt x="55861" y="634612"/>
                  <a:pt x="65424" y="644070"/>
                  <a:pt x="72625" y="655243"/>
                </a:cubicBezTo>
                <a:cubicBezTo>
                  <a:pt x="38811" y="645528"/>
                  <a:pt x="12618" y="608380"/>
                  <a:pt x="7760" y="574185"/>
                </a:cubicBezTo>
                <a:close/>
                <a:moveTo>
                  <a:pt x="296177" y="582377"/>
                </a:moveTo>
                <a:cubicBezTo>
                  <a:pt x="257496" y="625754"/>
                  <a:pt x="210071" y="660453"/>
                  <a:pt x="157017" y="684199"/>
                </a:cubicBezTo>
                <a:cubicBezTo>
                  <a:pt x="178467" y="657834"/>
                  <a:pt x="204232" y="635288"/>
                  <a:pt x="233217" y="617524"/>
                </a:cubicBezTo>
                <a:cubicBezTo>
                  <a:pt x="236550" y="615429"/>
                  <a:pt x="233217" y="610095"/>
                  <a:pt x="230074" y="612190"/>
                </a:cubicBezTo>
                <a:cubicBezTo>
                  <a:pt x="203203" y="628821"/>
                  <a:pt x="178943" y="649328"/>
                  <a:pt x="158065" y="673055"/>
                </a:cubicBezTo>
                <a:cubicBezTo>
                  <a:pt x="168637" y="610476"/>
                  <a:pt x="239503" y="590187"/>
                  <a:pt x="296177" y="582377"/>
                </a:cubicBezTo>
                <a:close/>
                <a:moveTo>
                  <a:pt x="261887" y="434263"/>
                </a:moveTo>
                <a:cubicBezTo>
                  <a:pt x="281937" y="426405"/>
                  <a:pt x="302844" y="420938"/>
                  <a:pt x="324180" y="417975"/>
                </a:cubicBezTo>
                <a:cubicBezTo>
                  <a:pt x="313646" y="439531"/>
                  <a:pt x="297320" y="457733"/>
                  <a:pt x="277032" y="470553"/>
                </a:cubicBezTo>
                <a:cubicBezTo>
                  <a:pt x="259677" y="479412"/>
                  <a:pt x="241180" y="485822"/>
                  <a:pt x="222072" y="489603"/>
                </a:cubicBezTo>
                <a:cubicBezTo>
                  <a:pt x="229578" y="484403"/>
                  <a:pt x="237370" y="479640"/>
                  <a:pt x="245409" y="475316"/>
                </a:cubicBezTo>
                <a:cubicBezTo>
                  <a:pt x="248933" y="473411"/>
                  <a:pt x="245409" y="467982"/>
                  <a:pt x="242266" y="469887"/>
                </a:cubicBezTo>
                <a:cubicBezTo>
                  <a:pt x="232874" y="475087"/>
                  <a:pt x="223777" y="480812"/>
                  <a:pt x="215024" y="487032"/>
                </a:cubicBezTo>
                <a:cubicBezTo>
                  <a:pt x="227407" y="467125"/>
                  <a:pt x="240170" y="444550"/>
                  <a:pt x="261887" y="434263"/>
                </a:cubicBezTo>
                <a:close/>
                <a:moveTo>
                  <a:pt x="297034" y="102698"/>
                </a:moveTo>
                <a:cubicBezTo>
                  <a:pt x="309417" y="100317"/>
                  <a:pt x="320275" y="102031"/>
                  <a:pt x="325609" y="115938"/>
                </a:cubicBezTo>
                <a:cubicBezTo>
                  <a:pt x="328562" y="123272"/>
                  <a:pt x="324180" y="127844"/>
                  <a:pt x="319037" y="131273"/>
                </a:cubicBezTo>
                <a:cubicBezTo>
                  <a:pt x="308941" y="138131"/>
                  <a:pt x="291319" y="135845"/>
                  <a:pt x="279413" y="136607"/>
                </a:cubicBezTo>
                <a:cubicBezTo>
                  <a:pt x="267507" y="137369"/>
                  <a:pt x="257125" y="138131"/>
                  <a:pt x="245980" y="139655"/>
                </a:cubicBezTo>
                <a:cubicBezTo>
                  <a:pt x="227416" y="141979"/>
                  <a:pt x="209271" y="146884"/>
                  <a:pt x="192069" y="154228"/>
                </a:cubicBezTo>
                <a:cubicBezTo>
                  <a:pt x="212062" y="136531"/>
                  <a:pt x="235065" y="122567"/>
                  <a:pt x="259982" y="112985"/>
                </a:cubicBezTo>
                <a:cubicBezTo>
                  <a:pt x="272002" y="108461"/>
                  <a:pt x="284404" y="105013"/>
                  <a:pt x="297034" y="102698"/>
                </a:cubicBezTo>
                <a:close/>
                <a:moveTo>
                  <a:pt x="209023" y="89077"/>
                </a:moveTo>
                <a:cubicBezTo>
                  <a:pt x="214719" y="77561"/>
                  <a:pt x="222034" y="66913"/>
                  <a:pt x="230740" y="57454"/>
                </a:cubicBezTo>
                <a:cubicBezTo>
                  <a:pt x="235598" y="52406"/>
                  <a:pt x="242551" y="43643"/>
                  <a:pt x="249790" y="42691"/>
                </a:cubicBezTo>
                <a:cubicBezTo>
                  <a:pt x="254743" y="38595"/>
                  <a:pt x="259315" y="40690"/>
                  <a:pt x="263506" y="49072"/>
                </a:cubicBezTo>
                <a:cubicBezTo>
                  <a:pt x="274555" y="51739"/>
                  <a:pt x="277127" y="56311"/>
                  <a:pt x="271221" y="62598"/>
                </a:cubicBezTo>
                <a:cubicBezTo>
                  <a:pt x="266078" y="79743"/>
                  <a:pt x="240360" y="96697"/>
                  <a:pt x="227216" y="107651"/>
                </a:cubicBezTo>
                <a:cubicBezTo>
                  <a:pt x="211614" y="119805"/>
                  <a:pt x="197460" y="133711"/>
                  <a:pt x="185020" y="149085"/>
                </a:cubicBezTo>
                <a:cubicBezTo>
                  <a:pt x="184134" y="150123"/>
                  <a:pt x="184249" y="151685"/>
                  <a:pt x="185287" y="152580"/>
                </a:cubicBezTo>
                <a:cubicBezTo>
                  <a:pt x="185382" y="152656"/>
                  <a:pt x="185487" y="152733"/>
                  <a:pt x="185592" y="152799"/>
                </a:cubicBezTo>
                <a:cubicBezTo>
                  <a:pt x="185287" y="153981"/>
                  <a:pt x="185744" y="155228"/>
                  <a:pt x="186735" y="155943"/>
                </a:cubicBezTo>
                <a:lnTo>
                  <a:pt x="183877" y="155943"/>
                </a:lnTo>
                <a:cubicBezTo>
                  <a:pt x="182420" y="156162"/>
                  <a:pt x="181420" y="157514"/>
                  <a:pt x="181639" y="158972"/>
                </a:cubicBezTo>
                <a:cubicBezTo>
                  <a:pt x="181677" y="159248"/>
                  <a:pt x="181753" y="159505"/>
                  <a:pt x="181877" y="159753"/>
                </a:cubicBezTo>
                <a:cubicBezTo>
                  <a:pt x="181648" y="161248"/>
                  <a:pt x="182420" y="162715"/>
                  <a:pt x="183782" y="163372"/>
                </a:cubicBezTo>
                <a:lnTo>
                  <a:pt x="183782" y="163372"/>
                </a:lnTo>
                <a:lnTo>
                  <a:pt x="183782" y="163372"/>
                </a:lnTo>
                <a:lnTo>
                  <a:pt x="183782" y="163372"/>
                </a:lnTo>
                <a:cubicBezTo>
                  <a:pt x="183001" y="162296"/>
                  <a:pt x="181639" y="161800"/>
                  <a:pt x="180353" y="162134"/>
                </a:cubicBezTo>
                <a:cubicBezTo>
                  <a:pt x="180353" y="161086"/>
                  <a:pt x="180829" y="160038"/>
                  <a:pt x="181115" y="158895"/>
                </a:cubicBezTo>
                <a:cubicBezTo>
                  <a:pt x="190068" y="135940"/>
                  <a:pt x="197212" y="111556"/>
                  <a:pt x="209023" y="89077"/>
                </a:cubicBezTo>
                <a:close/>
                <a:moveTo>
                  <a:pt x="172924" y="89077"/>
                </a:moveTo>
                <a:cubicBezTo>
                  <a:pt x="173495" y="75742"/>
                  <a:pt x="174828" y="62502"/>
                  <a:pt x="176543" y="49263"/>
                </a:cubicBezTo>
                <a:cubicBezTo>
                  <a:pt x="176867" y="41890"/>
                  <a:pt x="178019" y="34575"/>
                  <a:pt x="179972" y="27450"/>
                </a:cubicBezTo>
                <a:cubicBezTo>
                  <a:pt x="183972" y="18402"/>
                  <a:pt x="214357" y="-10650"/>
                  <a:pt x="219025" y="19926"/>
                </a:cubicBezTo>
                <a:cubicBezTo>
                  <a:pt x="220263" y="28498"/>
                  <a:pt x="210547" y="44881"/>
                  <a:pt x="207309" y="52787"/>
                </a:cubicBezTo>
                <a:cubicBezTo>
                  <a:pt x="202927" y="63836"/>
                  <a:pt x="198355" y="74790"/>
                  <a:pt x="194355" y="85934"/>
                </a:cubicBezTo>
                <a:cubicBezTo>
                  <a:pt x="186449" y="107927"/>
                  <a:pt x="179896" y="130387"/>
                  <a:pt x="174733" y="153180"/>
                </a:cubicBezTo>
                <a:cubicBezTo>
                  <a:pt x="172638" y="131749"/>
                  <a:pt x="172028" y="110204"/>
                  <a:pt x="172924" y="88696"/>
                </a:cubicBezTo>
                <a:close/>
                <a:moveTo>
                  <a:pt x="114440" y="88410"/>
                </a:moveTo>
                <a:cubicBezTo>
                  <a:pt x="110154" y="78219"/>
                  <a:pt x="102058" y="52977"/>
                  <a:pt x="107487" y="42309"/>
                </a:cubicBezTo>
                <a:lnTo>
                  <a:pt x="131299" y="28879"/>
                </a:lnTo>
                <a:lnTo>
                  <a:pt x="140824" y="41262"/>
                </a:lnTo>
                <a:cubicBezTo>
                  <a:pt x="145034" y="47863"/>
                  <a:pt x="148540" y="54892"/>
                  <a:pt x="151302" y="62217"/>
                </a:cubicBezTo>
                <a:cubicBezTo>
                  <a:pt x="155455" y="74561"/>
                  <a:pt x="158141" y="87344"/>
                  <a:pt x="159303" y="100317"/>
                </a:cubicBezTo>
                <a:cubicBezTo>
                  <a:pt x="160417" y="119652"/>
                  <a:pt x="163617" y="138817"/>
                  <a:pt x="168828" y="157467"/>
                </a:cubicBezTo>
                <a:cubicBezTo>
                  <a:pt x="168828" y="158895"/>
                  <a:pt x="168828" y="160324"/>
                  <a:pt x="169304" y="161753"/>
                </a:cubicBezTo>
                <a:cubicBezTo>
                  <a:pt x="159865" y="153723"/>
                  <a:pt x="151387" y="144608"/>
                  <a:pt x="144063" y="134607"/>
                </a:cubicBezTo>
                <a:cubicBezTo>
                  <a:pt x="140634" y="128701"/>
                  <a:pt x="137109" y="122605"/>
                  <a:pt x="132728" y="116509"/>
                </a:cubicBezTo>
                <a:cubicBezTo>
                  <a:pt x="125527" y="107775"/>
                  <a:pt x="119393" y="98212"/>
                  <a:pt x="114440" y="88029"/>
                </a:cubicBezTo>
                <a:close/>
                <a:moveTo>
                  <a:pt x="98438" y="146608"/>
                </a:moveTo>
                <a:cubicBezTo>
                  <a:pt x="84655" y="141284"/>
                  <a:pt x="71797" y="133826"/>
                  <a:pt x="60338" y="124510"/>
                </a:cubicBezTo>
                <a:cubicBezTo>
                  <a:pt x="45384" y="110508"/>
                  <a:pt x="40621" y="71646"/>
                  <a:pt x="71292" y="85362"/>
                </a:cubicBezTo>
                <a:cubicBezTo>
                  <a:pt x="95428" y="97192"/>
                  <a:pt x="117059" y="113557"/>
                  <a:pt x="135014" y="133559"/>
                </a:cubicBezTo>
                <a:lnTo>
                  <a:pt x="135966" y="134702"/>
                </a:lnTo>
                <a:cubicBezTo>
                  <a:pt x="142805" y="147504"/>
                  <a:pt x="151978" y="158905"/>
                  <a:pt x="163017" y="168325"/>
                </a:cubicBezTo>
                <a:lnTo>
                  <a:pt x="153492" y="166325"/>
                </a:lnTo>
                <a:cubicBezTo>
                  <a:pt x="134728" y="160819"/>
                  <a:pt x="116335" y="154104"/>
                  <a:pt x="98438" y="146227"/>
                </a:cubicBezTo>
                <a:close/>
                <a:moveTo>
                  <a:pt x="32525" y="201758"/>
                </a:moveTo>
                <a:cubicBezTo>
                  <a:pt x="23857" y="198519"/>
                  <a:pt x="23000" y="194328"/>
                  <a:pt x="30144" y="189090"/>
                </a:cubicBezTo>
                <a:cubicBezTo>
                  <a:pt x="39669" y="170040"/>
                  <a:pt x="77102" y="166230"/>
                  <a:pt x="95200" y="165753"/>
                </a:cubicBezTo>
                <a:cubicBezTo>
                  <a:pt x="110973" y="165477"/>
                  <a:pt x="126718" y="166982"/>
                  <a:pt x="142158" y="170230"/>
                </a:cubicBezTo>
                <a:lnTo>
                  <a:pt x="153492" y="173278"/>
                </a:lnTo>
                <a:cubicBezTo>
                  <a:pt x="134709" y="179927"/>
                  <a:pt x="116326" y="187651"/>
                  <a:pt x="98438" y="196424"/>
                </a:cubicBezTo>
                <a:cubicBezTo>
                  <a:pt x="87875" y="201206"/>
                  <a:pt x="76949" y="205149"/>
                  <a:pt x="65767" y="208235"/>
                </a:cubicBezTo>
                <a:cubicBezTo>
                  <a:pt x="54442" y="213979"/>
                  <a:pt x="40650" y="211131"/>
                  <a:pt x="32525" y="201377"/>
                </a:cubicBezTo>
                <a:close/>
                <a:moveTo>
                  <a:pt x="90437" y="240620"/>
                </a:moveTo>
                <a:cubicBezTo>
                  <a:pt x="74625" y="251669"/>
                  <a:pt x="66501" y="245316"/>
                  <a:pt x="66053" y="221570"/>
                </a:cubicBezTo>
                <a:cubicBezTo>
                  <a:pt x="70339" y="218808"/>
                  <a:pt x="74816" y="216141"/>
                  <a:pt x="79293" y="213664"/>
                </a:cubicBezTo>
                <a:cubicBezTo>
                  <a:pt x="83769" y="211188"/>
                  <a:pt x="86436" y="209949"/>
                  <a:pt x="90056" y="208044"/>
                </a:cubicBezTo>
                <a:cubicBezTo>
                  <a:pt x="114726" y="199377"/>
                  <a:pt x="139205" y="187851"/>
                  <a:pt x="162636" y="177279"/>
                </a:cubicBezTo>
                <a:cubicBezTo>
                  <a:pt x="137014" y="195281"/>
                  <a:pt x="119298" y="225951"/>
                  <a:pt x="90437" y="240239"/>
                </a:cubicBezTo>
                <a:close/>
                <a:moveTo>
                  <a:pt x="159874" y="256241"/>
                </a:moveTo>
                <a:cubicBezTo>
                  <a:pt x="154731" y="268338"/>
                  <a:pt x="129680" y="296722"/>
                  <a:pt x="121774" y="272052"/>
                </a:cubicBezTo>
                <a:cubicBezTo>
                  <a:pt x="120250" y="267576"/>
                  <a:pt x="126346" y="255669"/>
                  <a:pt x="128156" y="250812"/>
                </a:cubicBezTo>
                <a:cubicBezTo>
                  <a:pt x="132185" y="239448"/>
                  <a:pt x="137186" y="228447"/>
                  <a:pt x="143110" y="217950"/>
                </a:cubicBezTo>
                <a:cubicBezTo>
                  <a:pt x="151178" y="203720"/>
                  <a:pt x="160760" y="190404"/>
                  <a:pt x="171685" y="178231"/>
                </a:cubicBezTo>
                <a:lnTo>
                  <a:pt x="171685" y="178231"/>
                </a:lnTo>
                <a:lnTo>
                  <a:pt x="176448" y="179565"/>
                </a:lnTo>
                <a:cubicBezTo>
                  <a:pt x="176076" y="195643"/>
                  <a:pt x="173876" y="211616"/>
                  <a:pt x="169875" y="227190"/>
                </a:cubicBezTo>
                <a:cubicBezTo>
                  <a:pt x="167285" y="236991"/>
                  <a:pt x="163941" y="246573"/>
                  <a:pt x="159874" y="255860"/>
                </a:cubicBezTo>
                <a:close/>
                <a:moveTo>
                  <a:pt x="252743" y="265766"/>
                </a:moveTo>
                <a:cubicBezTo>
                  <a:pt x="232455" y="288340"/>
                  <a:pt x="208547" y="239763"/>
                  <a:pt x="203308" y="228809"/>
                </a:cubicBezTo>
                <a:cubicBezTo>
                  <a:pt x="200489" y="222789"/>
                  <a:pt x="198012" y="216626"/>
                  <a:pt x="195879" y="210330"/>
                </a:cubicBezTo>
                <a:cubicBezTo>
                  <a:pt x="195117" y="201472"/>
                  <a:pt x="194259" y="192709"/>
                  <a:pt x="193402" y="183946"/>
                </a:cubicBezTo>
                <a:cubicBezTo>
                  <a:pt x="220644" y="203663"/>
                  <a:pt x="270745" y="245097"/>
                  <a:pt x="252743" y="265194"/>
                </a:cubicBezTo>
                <a:close/>
                <a:moveTo>
                  <a:pt x="186640" y="166706"/>
                </a:moveTo>
                <a:cubicBezTo>
                  <a:pt x="186468" y="165611"/>
                  <a:pt x="185754" y="164677"/>
                  <a:pt x="184734" y="164229"/>
                </a:cubicBezTo>
                <a:lnTo>
                  <a:pt x="186068" y="164229"/>
                </a:lnTo>
                <a:lnTo>
                  <a:pt x="191021" y="161848"/>
                </a:lnTo>
                <a:cubicBezTo>
                  <a:pt x="219120" y="157752"/>
                  <a:pt x="247780" y="159762"/>
                  <a:pt x="275032" y="167754"/>
                </a:cubicBezTo>
                <a:cubicBezTo>
                  <a:pt x="288281" y="171754"/>
                  <a:pt x="301054" y="177183"/>
                  <a:pt x="313132" y="183946"/>
                </a:cubicBezTo>
                <a:cubicBezTo>
                  <a:pt x="318846" y="187185"/>
                  <a:pt x="328752" y="192519"/>
                  <a:pt x="328943" y="200520"/>
                </a:cubicBezTo>
                <a:cubicBezTo>
                  <a:pt x="328943" y="201758"/>
                  <a:pt x="326085" y="203377"/>
                  <a:pt x="325609" y="204711"/>
                </a:cubicBezTo>
                <a:cubicBezTo>
                  <a:pt x="317894" y="225285"/>
                  <a:pt x="281127" y="208902"/>
                  <a:pt x="264840" y="204139"/>
                </a:cubicBezTo>
                <a:cubicBezTo>
                  <a:pt x="236760" y="196386"/>
                  <a:pt x="210290" y="183708"/>
                  <a:pt x="186640" y="16670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3641400">
            <a:off x="9290198" y="5633899"/>
            <a:ext cx="2651740" cy="717980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 rot="10800000" flipH="1">
            <a:off x="10" y="11"/>
            <a:ext cx="1903936" cy="2639783"/>
          </a:xfrm>
          <a:custGeom>
            <a:avLst/>
            <a:gdLst/>
            <a:ahLst/>
            <a:cxnLst/>
            <a:rect l="l" t="t" r="r" b="b"/>
            <a:pathLst>
              <a:path w="965240" h="1338293" extrusionOk="0">
                <a:moveTo>
                  <a:pt x="853158" y="1317000"/>
                </a:moveTo>
                <a:cubicBezTo>
                  <a:pt x="856730" y="1317809"/>
                  <a:pt x="859512" y="1320600"/>
                  <a:pt x="860331" y="1324172"/>
                </a:cubicBezTo>
                <a:cubicBezTo>
                  <a:pt x="861502" y="1329296"/>
                  <a:pt x="858283" y="1334402"/>
                  <a:pt x="853158" y="1335573"/>
                </a:cubicBezTo>
                <a:cubicBezTo>
                  <a:pt x="849587" y="1334764"/>
                  <a:pt x="846805" y="1331973"/>
                  <a:pt x="845986" y="1328401"/>
                </a:cubicBezTo>
                <a:cubicBezTo>
                  <a:pt x="844815" y="1323277"/>
                  <a:pt x="848034" y="1318171"/>
                  <a:pt x="853158" y="1317000"/>
                </a:cubicBezTo>
                <a:close/>
                <a:moveTo>
                  <a:pt x="743144" y="1287854"/>
                </a:moveTo>
                <a:cubicBezTo>
                  <a:pt x="743306" y="1288311"/>
                  <a:pt x="743344" y="1288806"/>
                  <a:pt x="743278" y="1289292"/>
                </a:cubicBezTo>
                <a:cubicBezTo>
                  <a:pt x="743030" y="1290959"/>
                  <a:pt x="741477" y="1292102"/>
                  <a:pt x="739810" y="1291854"/>
                </a:cubicBezTo>
                <a:lnTo>
                  <a:pt x="737239" y="1291854"/>
                </a:lnTo>
                <a:cubicBezTo>
                  <a:pt x="742239" y="1294073"/>
                  <a:pt x="746868" y="1297064"/>
                  <a:pt x="750955" y="1300712"/>
                </a:cubicBezTo>
                <a:lnTo>
                  <a:pt x="750955" y="1300522"/>
                </a:lnTo>
                <a:cubicBezTo>
                  <a:pt x="749593" y="1295645"/>
                  <a:pt x="746888" y="1291254"/>
                  <a:pt x="743144" y="1287854"/>
                </a:cubicBezTo>
                <a:close/>
                <a:moveTo>
                  <a:pt x="737906" y="1285472"/>
                </a:moveTo>
                <a:cubicBezTo>
                  <a:pt x="733857" y="1284634"/>
                  <a:pt x="729647" y="1285139"/>
                  <a:pt x="725904" y="1286901"/>
                </a:cubicBezTo>
                <a:cubicBezTo>
                  <a:pt x="729876" y="1286253"/>
                  <a:pt x="733886" y="1285844"/>
                  <a:pt x="737906" y="1285663"/>
                </a:cubicBezTo>
                <a:close/>
                <a:moveTo>
                  <a:pt x="608937" y="1282901"/>
                </a:moveTo>
                <a:cubicBezTo>
                  <a:pt x="608842" y="1283282"/>
                  <a:pt x="608651" y="1283663"/>
                  <a:pt x="608270" y="1283758"/>
                </a:cubicBezTo>
                <a:lnTo>
                  <a:pt x="608270" y="1283948"/>
                </a:lnTo>
                <a:close/>
                <a:moveTo>
                  <a:pt x="470444" y="1279853"/>
                </a:moveTo>
                <a:cubicBezTo>
                  <a:pt x="475701" y="1279853"/>
                  <a:pt x="479969" y="1284120"/>
                  <a:pt x="479969" y="1289378"/>
                </a:cubicBezTo>
                <a:cubicBezTo>
                  <a:pt x="479969" y="1294635"/>
                  <a:pt x="475701" y="1298903"/>
                  <a:pt x="470444" y="1298903"/>
                </a:cubicBezTo>
                <a:cubicBezTo>
                  <a:pt x="465186" y="1298903"/>
                  <a:pt x="460918" y="1294635"/>
                  <a:pt x="460918" y="1289378"/>
                </a:cubicBezTo>
                <a:cubicBezTo>
                  <a:pt x="460918" y="1284120"/>
                  <a:pt x="465186" y="1279853"/>
                  <a:pt x="470444" y="1279853"/>
                </a:cubicBezTo>
                <a:close/>
                <a:moveTo>
                  <a:pt x="289755" y="1257087"/>
                </a:moveTo>
                <a:cubicBezTo>
                  <a:pt x="293432" y="1274890"/>
                  <a:pt x="299051" y="1292235"/>
                  <a:pt x="306519" y="1308808"/>
                </a:cubicBezTo>
                <a:cubicBezTo>
                  <a:pt x="307281" y="1310237"/>
                  <a:pt x="304804" y="1311951"/>
                  <a:pt x="304042" y="1310237"/>
                </a:cubicBezTo>
                <a:cubicBezTo>
                  <a:pt x="296432" y="1293463"/>
                  <a:pt x="290707" y="1275890"/>
                  <a:pt x="286992" y="1257849"/>
                </a:cubicBezTo>
                <a:cubicBezTo>
                  <a:pt x="286612" y="1256040"/>
                  <a:pt x="289374" y="1255278"/>
                  <a:pt x="289755" y="1257087"/>
                </a:cubicBezTo>
                <a:close/>
                <a:moveTo>
                  <a:pt x="684661" y="1246705"/>
                </a:moveTo>
                <a:cubicBezTo>
                  <a:pt x="683861" y="1246515"/>
                  <a:pt x="683013" y="1246620"/>
                  <a:pt x="682279" y="1246991"/>
                </a:cubicBezTo>
                <a:cubicBezTo>
                  <a:pt x="682584" y="1247515"/>
                  <a:pt x="682775" y="1248106"/>
                  <a:pt x="682851" y="1248706"/>
                </a:cubicBezTo>
                <a:cubicBezTo>
                  <a:pt x="683051" y="1247801"/>
                  <a:pt x="683756" y="1247096"/>
                  <a:pt x="684661" y="1246896"/>
                </a:cubicBezTo>
                <a:close/>
                <a:moveTo>
                  <a:pt x="838395" y="1243943"/>
                </a:moveTo>
                <a:cubicBezTo>
                  <a:pt x="846014" y="1244543"/>
                  <a:pt x="852063" y="1250591"/>
                  <a:pt x="852654" y="1258202"/>
                </a:cubicBezTo>
                <a:cubicBezTo>
                  <a:pt x="853330" y="1266755"/>
                  <a:pt x="846939" y="1274232"/>
                  <a:pt x="838395" y="1274899"/>
                </a:cubicBezTo>
                <a:cubicBezTo>
                  <a:pt x="830775" y="1274299"/>
                  <a:pt x="824726" y="1268250"/>
                  <a:pt x="824136" y="1260640"/>
                </a:cubicBezTo>
                <a:cubicBezTo>
                  <a:pt x="823459" y="1252086"/>
                  <a:pt x="829851" y="1244609"/>
                  <a:pt x="838395" y="1243943"/>
                </a:cubicBezTo>
                <a:close/>
                <a:moveTo>
                  <a:pt x="944026" y="1187746"/>
                </a:moveTo>
                <a:cubicBezTo>
                  <a:pt x="853920" y="1215654"/>
                  <a:pt x="758575" y="1189651"/>
                  <a:pt x="665515" y="1191080"/>
                </a:cubicBezTo>
                <a:lnTo>
                  <a:pt x="665515" y="1192413"/>
                </a:lnTo>
                <a:lnTo>
                  <a:pt x="643417" y="1192413"/>
                </a:lnTo>
                <a:lnTo>
                  <a:pt x="643417" y="1192604"/>
                </a:lnTo>
                <a:cubicBezTo>
                  <a:pt x="739982" y="1232637"/>
                  <a:pt x="848805" y="1230875"/>
                  <a:pt x="944026" y="1187746"/>
                </a:cubicBezTo>
                <a:close/>
                <a:moveTo>
                  <a:pt x="787864" y="1159814"/>
                </a:moveTo>
                <a:cubicBezTo>
                  <a:pt x="735262" y="1155123"/>
                  <a:pt x="683661" y="1159409"/>
                  <a:pt x="636559" y="1189270"/>
                </a:cubicBezTo>
                <a:lnTo>
                  <a:pt x="640560" y="1189270"/>
                </a:lnTo>
                <a:cubicBezTo>
                  <a:pt x="641131" y="1189270"/>
                  <a:pt x="641131" y="1189270"/>
                  <a:pt x="641131" y="1189270"/>
                </a:cubicBezTo>
                <a:cubicBezTo>
                  <a:pt x="742192" y="1181650"/>
                  <a:pt x="846776" y="1215654"/>
                  <a:pt x="945169" y="1184412"/>
                </a:cubicBezTo>
                <a:lnTo>
                  <a:pt x="945169" y="1184222"/>
                </a:lnTo>
                <a:cubicBezTo>
                  <a:pt x="894068" y="1178173"/>
                  <a:pt x="840466" y="1164505"/>
                  <a:pt x="787864" y="1159814"/>
                </a:cubicBezTo>
                <a:close/>
                <a:moveTo>
                  <a:pt x="239843" y="1133072"/>
                </a:moveTo>
                <a:cubicBezTo>
                  <a:pt x="236347" y="1150313"/>
                  <a:pt x="231147" y="1167153"/>
                  <a:pt x="224317" y="1183364"/>
                </a:cubicBezTo>
                <a:cubicBezTo>
                  <a:pt x="216316" y="1202033"/>
                  <a:pt x="200410" y="1220226"/>
                  <a:pt x="195076" y="1239276"/>
                </a:cubicBezTo>
                <a:cubicBezTo>
                  <a:pt x="188027" y="1250325"/>
                  <a:pt x="191742" y="1259183"/>
                  <a:pt x="205839" y="1265946"/>
                </a:cubicBezTo>
                <a:cubicBezTo>
                  <a:pt x="215392" y="1252182"/>
                  <a:pt x="222241" y="1236733"/>
                  <a:pt x="226032" y="1220417"/>
                </a:cubicBezTo>
                <a:cubicBezTo>
                  <a:pt x="226241" y="1219655"/>
                  <a:pt x="227032" y="1219207"/>
                  <a:pt x="227794" y="1219416"/>
                </a:cubicBezTo>
                <a:cubicBezTo>
                  <a:pt x="228556" y="1219626"/>
                  <a:pt x="229004" y="1220417"/>
                  <a:pt x="228794" y="1221179"/>
                </a:cubicBezTo>
                <a:cubicBezTo>
                  <a:pt x="225013" y="1237762"/>
                  <a:pt x="218164" y="1253497"/>
                  <a:pt x="208601" y="1267565"/>
                </a:cubicBezTo>
                <a:cubicBezTo>
                  <a:pt x="212011" y="1269023"/>
                  <a:pt x="215507" y="1270261"/>
                  <a:pt x="219079" y="1271280"/>
                </a:cubicBezTo>
                <a:cubicBezTo>
                  <a:pt x="225965" y="1266517"/>
                  <a:pt x="231375" y="1259917"/>
                  <a:pt x="234700" y="1252230"/>
                </a:cubicBezTo>
                <a:cubicBezTo>
                  <a:pt x="240157" y="1240448"/>
                  <a:pt x="244005" y="1227989"/>
                  <a:pt x="246130" y="1215178"/>
                </a:cubicBezTo>
                <a:cubicBezTo>
                  <a:pt x="251311" y="1188127"/>
                  <a:pt x="251378" y="1160342"/>
                  <a:pt x="246320" y="1133263"/>
                </a:cubicBezTo>
                <a:cubicBezTo>
                  <a:pt x="245653" y="1133310"/>
                  <a:pt x="244987" y="1133310"/>
                  <a:pt x="244320" y="1133263"/>
                </a:cubicBezTo>
                <a:cubicBezTo>
                  <a:pt x="241186" y="1147255"/>
                  <a:pt x="239367" y="1161504"/>
                  <a:pt x="238891" y="1175840"/>
                </a:cubicBezTo>
                <a:cubicBezTo>
                  <a:pt x="238795" y="1177745"/>
                  <a:pt x="236033" y="1177745"/>
                  <a:pt x="236033" y="1175840"/>
                </a:cubicBezTo>
                <a:cubicBezTo>
                  <a:pt x="236500" y="1161447"/>
                  <a:pt x="238319" y="1147131"/>
                  <a:pt x="241462" y="1133072"/>
                </a:cubicBezTo>
                <a:lnTo>
                  <a:pt x="240796" y="1133072"/>
                </a:lnTo>
                <a:close/>
                <a:moveTo>
                  <a:pt x="256512" y="1131929"/>
                </a:moveTo>
                <a:lnTo>
                  <a:pt x="261941" y="1154313"/>
                </a:lnTo>
                <a:cubicBezTo>
                  <a:pt x="262322" y="1156028"/>
                  <a:pt x="259179" y="1156790"/>
                  <a:pt x="259179" y="1155075"/>
                </a:cubicBezTo>
                <a:lnTo>
                  <a:pt x="253750" y="1132596"/>
                </a:lnTo>
                <a:lnTo>
                  <a:pt x="253083" y="1132596"/>
                </a:lnTo>
                <a:cubicBezTo>
                  <a:pt x="258322" y="1162600"/>
                  <a:pt x="262703" y="1192604"/>
                  <a:pt x="265847" y="1222893"/>
                </a:cubicBezTo>
                <a:cubicBezTo>
                  <a:pt x="267561" y="1238324"/>
                  <a:pt x="268799" y="1253754"/>
                  <a:pt x="269942" y="1269184"/>
                </a:cubicBezTo>
                <a:cubicBezTo>
                  <a:pt x="270076" y="1276919"/>
                  <a:pt x="270847" y="1284625"/>
                  <a:pt x="272228" y="1292235"/>
                </a:cubicBezTo>
                <a:cubicBezTo>
                  <a:pt x="272905" y="1301646"/>
                  <a:pt x="277638" y="1310294"/>
                  <a:pt x="285182" y="1315952"/>
                </a:cubicBezTo>
                <a:lnTo>
                  <a:pt x="317758" y="1308904"/>
                </a:lnTo>
                <a:cubicBezTo>
                  <a:pt x="324806" y="1298522"/>
                  <a:pt x="306614" y="1263088"/>
                  <a:pt x="302708" y="1254421"/>
                </a:cubicBezTo>
                <a:cubicBezTo>
                  <a:pt x="297946" y="1243181"/>
                  <a:pt x="292993" y="1232037"/>
                  <a:pt x="288421" y="1220702"/>
                </a:cubicBezTo>
                <a:cubicBezTo>
                  <a:pt x="276324" y="1191651"/>
                  <a:pt x="266323" y="1162028"/>
                  <a:pt x="257274" y="1131929"/>
                </a:cubicBezTo>
                <a:close/>
                <a:moveTo>
                  <a:pt x="269275" y="1125452"/>
                </a:moveTo>
                <a:lnTo>
                  <a:pt x="268132" y="1126309"/>
                </a:lnTo>
                <a:cubicBezTo>
                  <a:pt x="273409" y="1137997"/>
                  <a:pt x="280515" y="1148769"/>
                  <a:pt x="289183" y="1158218"/>
                </a:cubicBezTo>
                <a:cubicBezTo>
                  <a:pt x="290421" y="1159552"/>
                  <a:pt x="288421" y="1161552"/>
                  <a:pt x="287182" y="1160219"/>
                </a:cubicBezTo>
                <a:cubicBezTo>
                  <a:pt x="278372" y="1150665"/>
                  <a:pt x="271133" y="1139759"/>
                  <a:pt x="265751" y="1127929"/>
                </a:cubicBezTo>
                <a:cubicBezTo>
                  <a:pt x="279086" y="1161552"/>
                  <a:pt x="289468" y="1200605"/>
                  <a:pt x="308518" y="1231466"/>
                </a:cubicBezTo>
                <a:cubicBezTo>
                  <a:pt x="320882" y="1250744"/>
                  <a:pt x="341589" y="1263098"/>
                  <a:pt x="364430" y="1264803"/>
                </a:cubicBezTo>
                <a:cubicBezTo>
                  <a:pt x="371574" y="1265660"/>
                  <a:pt x="387004" y="1269184"/>
                  <a:pt x="393672" y="1265660"/>
                </a:cubicBezTo>
                <a:cubicBezTo>
                  <a:pt x="394481" y="1265222"/>
                  <a:pt x="395244" y="1264708"/>
                  <a:pt x="395958" y="1264136"/>
                </a:cubicBezTo>
                <a:cubicBezTo>
                  <a:pt x="373927" y="1256469"/>
                  <a:pt x="353934" y="1243896"/>
                  <a:pt x="337474" y="1227370"/>
                </a:cubicBezTo>
                <a:cubicBezTo>
                  <a:pt x="336236" y="1225941"/>
                  <a:pt x="338236" y="1223941"/>
                  <a:pt x="339475" y="1225274"/>
                </a:cubicBezTo>
                <a:cubicBezTo>
                  <a:pt x="355896" y="1241810"/>
                  <a:pt x="375908" y="1254326"/>
                  <a:pt x="397958" y="1261850"/>
                </a:cubicBezTo>
                <a:cubicBezTo>
                  <a:pt x="400149" y="1258040"/>
                  <a:pt x="394910" y="1253183"/>
                  <a:pt x="389862" y="1248515"/>
                </a:cubicBezTo>
                <a:cubicBezTo>
                  <a:pt x="366621" y="1227084"/>
                  <a:pt x="351572" y="1198890"/>
                  <a:pt x="327283" y="1177840"/>
                </a:cubicBezTo>
                <a:lnTo>
                  <a:pt x="327092" y="1177840"/>
                </a:lnTo>
                <a:cubicBezTo>
                  <a:pt x="310671" y="1164552"/>
                  <a:pt x="295031" y="1150332"/>
                  <a:pt x="280229" y="1135263"/>
                </a:cubicBezTo>
                <a:lnTo>
                  <a:pt x="270037" y="1126595"/>
                </a:lnTo>
                <a:cubicBezTo>
                  <a:pt x="269685" y="1126290"/>
                  <a:pt x="269428" y="1125890"/>
                  <a:pt x="269275" y="1125452"/>
                </a:cubicBezTo>
                <a:close/>
                <a:moveTo>
                  <a:pt x="226318" y="1124119"/>
                </a:moveTo>
                <a:cubicBezTo>
                  <a:pt x="215935" y="1127262"/>
                  <a:pt x="205458" y="1130215"/>
                  <a:pt x="194981" y="1132882"/>
                </a:cubicBezTo>
                <a:cubicBezTo>
                  <a:pt x="177893" y="1138673"/>
                  <a:pt x="161110" y="1145321"/>
                  <a:pt x="144689" y="1152789"/>
                </a:cubicBezTo>
                <a:cubicBezTo>
                  <a:pt x="132115" y="1158790"/>
                  <a:pt x="119638" y="1165076"/>
                  <a:pt x="107541" y="1171839"/>
                </a:cubicBezTo>
                <a:cubicBezTo>
                  <a:pt x="102588" y="1174506"/>
                  <a:pt x="97730" y="1177268"/>
                  <a:pt x="93063" y="1180221"/>
                </a:cubicBezTo>
                <a:cubicBezTo>
                  <a:pt x="88805" y="1182488"/>
                  <a:pt x="84748" y="1185136"/>
                  <a:pt x="80966" y="1188127"/>
                </a:cubicBezTo>
                <a:cubicBezTo>
                  <a:pt x="71727" y="1192508"/>
                  <a:pt x="73822" y="1197842"/>
                  <a:pt x="87062" y="1204224"/>
                </a:cubicBezTo>
                <a:cubicBezTo>
                  <a:pt x="108874" y="1188508"/>
                  <a:pt x="132049" y="1174773"/>
                  <a:pt x="156309" y="1163171"/>
                </a:cubicBezTo>
                <a:cubicBezTo>
                  <a:pt x="157738" y="1162409"/>
                  <a:pt x="159357" y="1164886"/>
                  <a:pt x="157738" y="1165648"/>
                </a:cubicBezTo>
                <a:cubicBezTo>
                  <a:pt x="133630" y="1177183"/>
                  <a:pt x="110589" y="1190832"/>
                  <a:pt x="88872" y="1206415"/>
                </a:cubicBezTo>
                <a:cubicBezTo>
                  <a:pt x="94682" y="1219274"/>
                  <a:pt x="102683" y="1221369"/>
                  <a:pt x="112875" y="1211844"/>
                </a:cubicBezTo>
                <a:lnTo>
                  <a:pt x="119923" y="1208034"/>
                </a:lnTo>
                <a:cubicBezTo>
                  <a:pt x="125924" y="1205367"/>
                  <a:pt x="131639" y="1201938"/>
                  <a:pt x="137449" y="1198509"/>
                </a:cubicBezTo>
                <a:cubicBezTo>
                  <a:pt x="147832" y="1192604"/>
                  <a:pt x="157928" y="1185841"/>
                  <a:pt x="167834" y="1178126"/>
                </a:cubicBezTo>
                <a:cubicBezTo>
                  <a:pt x="188589" y="1163657"/>
                  <a:pt x="208287" y="1147750"/>
                  <a:pt x="226794" y="1130501"/>
                </a:cubicBezTo>
                <a:cubicBezTo>
                  <a:pt x="216345" y="1136482"/>
                  <a:pt x="205344" y="1141426"/>
                  <a:pt x="193933" y="1145264"/>
                </a:cubicBezTo>
                <a:cubicBezTo>
                  <a:pt x="192218" y="1145836"/>
                  <a:pt x="191456" y="1143074"/>
                  <a:pt x="193171" y="1142502"/>
                </a:cubicBezTo>
                <a:cubicBezTo>
                  <a:pt x="205429" y="1138444"/>
                  <a:pt x="217212" y="1133082"/>
                  <a:pt x="228318" y="1126500"/>
                </a:cubicBezTo>
                <a:close/>
                <a:moveTo>
                  <a:pt x="276419" y="1115832"/>
                </a:moveTo>
                <a:cubicBezTo>
                  <a:pt x="276381" y="1116242"/>
                  <a:pt x="276381" y="1116661"/>
                  <a:pt x="276419" y="1117070"/>
                </a:cubicBezTo>
                <a:cubicBezTo>
                  <a:pt x="290802" y="1122509"/>
                  <a:pt x="304746" y="1129034"/>
                  <a:pt x="318139" y="1136597"/>
                </a:cubicBezTo>
                <a:cubicBezTo>
                  <a:pt x="318824" y="1136987"/>
                  <a:pt x="319053" y="1137863"/>
                  <a:pt x="318662" y="1138549"/>
                </a:cubicBezTo>
                <a:cubicBezTo>
                  <a:pt x="318272" y="1139235"/>
                  <a:pt x="317396" y="1139464"/>
                  <a:pt x="316710" y="1139073"/>
                </a:cubicBezTo>
                <a:cubicBezTo>
                  <a:pt x="303537" y="1131672"/>
                  <a:pt x="289811" y="1125309"/>
                  <a:pt x="275657" y="1120023"/>
                </a:cubicBezTo>
                <a:cubicBezTo>
                  <a:pt x="275314" y="1119842"/>
                  <a:pt x="275019" y="1119585"/>
                  <a:pt x="274800" y="1119261"/>
                </a:cubicBezTo>
                <a:cubicBezTo>
                  <a:pt x="277848" y="1123262"/>
                  <a:pt x="280991" y="1127072"/>
                  <a:pt x="284325" y="1130691"/>
                </a:cubicBezTo>
                <a:cubicBezTo>
                  <a:pt x="310776" y="1154046"/>
                  <a:pt x="339170" y="1175116"/>
                  <a:pt x="369193" y="1193651"/>
                </a:cubicBezTo>
                <a:cubicBezTo>
                  <a:pt x="385795" y="1203624"/>
                  <a:pt x="403263" y="1212073"/>
                  <a:pt x="421390" y="1218892"/>
                </a:cubicBezTo>
                <a:cubicBezTo>
                  <a:pt x="433867" y="1223560"/>
                  <a:pt x="470062" y="1238324"/>
                  <a:pt x="483016" y="1230704"/>
                </a:cubicBezTo>
                <a:cubicBezTo>
                  <a:pt x="486103" y="1229027"/>
                  <a:pt x="488741" y="1226646"/>
                  <a:pt x="490732" y="1223750"/>
                </a:cubicBezTo>
                <a:cubicBezTo>
                  <a:pt x="454984" y="1203938"/>
                  <a:pt x="418532" y="1185393"/>
                  <a:pt x="381385" y="1168124"/>
                </a:cubicBezTo>
                <a:cubicBezTo>
                  <a:pt x="379670" y="1167362"/>
                  <a:pt x="381099" y="1164886"/>
                  <a:pt x="382814" y="1165648"/>
                </a:cubicBezTo>
                <a:cubicBezTo>
                  <a:pt x="419894" y="1182860"/>
                  <a:pt x="456347" y="1201367"/>
                  <a:pt x="492160" y="1221179"/>
                </a:cubicBezTo>
                <a:cubicBezTo>
                  <a:pt x="504067" y="1192604"/>
                  <a:pt x="415103" y="1144121"/>
                  <a:pt x="400244" y="1138883"/>
                </a:cubicBezTo>
                <a:cubicBezTo>
                  <a:pt x="360230" y="1125538"/>
                  <a:pt x="318558" y="1117785"/>
                  <a:pt x="276419" y="1115832"/>
                </a:cubicBezTo>
                <a:close/>
                <a:moveTo>
                  <a:pt x="259179" y="1105354"/>
                </a:moveTo>
                <a:cubicBezTo>
                  <a:pt x="261560" y="1105164"/>
                  <a:pt x="262417" y="1106878"/>
                  <a:pt x="262036" y="1109069"/>
                </a:cubicBezTo>
                <a:cubicBezTo>
                  <a:pt x="262179" y="1109564"/>
                  <a:pt x="262179" y="1110098"/>
                  <a:pt x="262036" y="1110593"/>
                </a:cubicBezTo>
                <a:cubicBezTo>
                  <a:pt x="261722" y="1112507"/>
                  <a:pt x="260655" y="1114222"/>
                  <a:pt x="259084" y="1115355"/>
                </a:cubicBezTo>
                <a:cubicBezTo>
                  <a:pt x="258512" y="1116794"/>
                  <a:pt x="256979" y="1117603"/>
                  <a:pt x="255464" y="1117260"/>
                </a:cubicBezTo>
                <a:cubicBezTo>
                  <a:pt x="253588" y="1116632"/>
                  <a:pt x="251959" y="1115432"/>
                  <a:pt x="250797" y="1113831"/>
                </a:cubicBezTo>
                <a:cubicBezTo>
                  <a:pt x="250321" y="1112974"/>
                  <a:pt x="250321" y="1111926"/>
                  <a:pt x="250797" y="1111069"/>
                </a:cubicBezTo>
                <a:cubicBezTo>
                  <a:pt x="250168" y="1109888"/>
                  <a:pt x="250359" y="1108431"/>
                  <a:pt x="251273" y="1107450"/>
                </a:cubicBezTo>
                <a:cubicBezTo>
                  <a:pt x="252502" y="1105983"/>
                  <a:pt x="254502" y="1105421"/>
                  <a:pt x="256322" y="1106021"/>
                </a:cubicBezTo>
                <a:cubicBezTo>
                  <a:pt x="257245" y="1105688"/>
                  <a:pt x="258208" y="1105468"/>
                  <a:pt x="259179" y="1105354"/>
                </a:cubicBezTo>
                <a:close/>
                <a:moveTo>
                  <a:pt x="109827" y="1103830"/>
                </a:moveTo>
                <a:cubicBezTo>
                  <a:pt x="92387" y="1102688"/>
                  <a:pt x="74880" y="1103164"/>
                  <a:pt x="57535" y="1105259"/>
                </a:cubicBezTo>
                <a:cubicBezTo>
                  <a:pt x="48476" y="1106478"/>
                  <a:pt x="39675" y="1109107"/>
                  <a:pt x="31436" y="1113070"/>
                </a:cubicBezTo>
                <a:cubicBezTo>
                  <a:pt x="25807" y="1115937"/>
                  <a:pt x="20606" y="1119594"/>
                  <a:pt x="16006" y="1123928"/>
                </a:cubicBezTo>
                <a:lnTo>
                  <a:pt x="18006" y="1131358"/>
                </a:lnTo>
                <a:cubicBezTo>
                  <a:pt x="50162" y="1125424"/>
                  <a:pt x="82757" y="1122242"/>
                  <a:pt x="115447" y="1121833"/>
                </a:cubicBezTo>
                <a:cubicBezTo>
                  <a:pt x="117256" y="1121738"/>
                  <a:pt x="117256" y="1124690"/>
                  <a:pt x="115447" y="1124690"/>
                </a:cubicBezTo>
                <a:cubicBezTo>
                  <a:pt x="83014" y="1125138"/>
                  <a:pt x="50667" y="1128329"/>
                  <a:pt x="18768" y="1134215"/>
                </a:cubicBezTo>
                <a:lnTo>
                  <a:pt x="22197" y="1146979"/>
                </a:lnTo>
                <a:cubicBezTo>
                  <a:pt x="30922" y="1148074"/>
                  <a:pt x="39761" y="1148074"/>
                  <a:pt x="48486" y="1146979"/>
                </a:cubicBezTo>
                <a:cubicBezTo>
                  <a:pt x="57249" y="1146884"/>
                  <a:pt x="66012" y="1146026"/>
                  <a:pt x="74775" y="1146026"/>
                </a:cubicBezTo>
                <a:cubicBezTo>
                  <a:pt x="92206" y="1145074"/>
                  <a:pt x="109446" y="1143359"/>
                  <a:pt x="126686" y="1140883"/>
                </a:cubicBezTo>
                <a:cubicBezTo>
                  <a:pt x="149699" y="1137578"/>
                  <a:pt x="172492" y="1132968"/>
                  <a:pt x="194981" y="1127072"/>
                </a:cubicBezTo>
                <a:cubicBezTo>
                  <a:pt x="203077" y="1124309"/>
                  <a:pt x="210220" y="1122023"/>
                  <a:pt x="216031" y="1120213"/>
                </a:cubicBezTo>
                <a:cubicBezTo>
                  <a:pt x="198095" y="1122119"/>
                  <a:pt x="180064" y="1123071"/>
                  <a:pt x="162024" y="1123071"/>
                </a:cubicBezTo>
                <a:cubicBezTo>
                  <a:pt x="161233" y="1123071"/>
                  <a:pt x="160595" y="1122433"/>
                  <a:pt x="160595" y="1121642"/>
                </a:cubicBezTo>
                <a:cubicBezTo>
                  <a:pt x="160595" y="1120852"/>
                  <a:pt x="161233" y="1120213"/>
                  <a:pt x="162024" y="1120213"/>
                </a:cubicBezTo>
                <a:cubicBezTo>
                  <a:pt x="182141" y="1120261"/>
                  <a:pt x="202238" y="1119118"/>
                  <a:pt x="222222" y="1116784"/>
                </a:cubicBezTo>
                <a:lnTo>
                  <a:pt x="205077" y="1111546"/>
                </a:lnTo>
                <a:cubicBezTo>
                  <a:pt x="173530" y="1106888"/>
                  <a:pt x="141717" y="1104307"/>
                  <a:pt x="109827" y="1103830"/>
                </a:cubicBezTo>
                <a:close/>
                <a:moveTo>
                  <a:pt x="243844" y="1099925"/>
                </a:moveTo>
                <a:cubicBezTo>
                  <a:pt x="244720" y="1100010"/>
                  <a:pt x="245540" y="1100410"/>
                  <a:pt x="246130" y="1101068"/>
                </a:cubicBezTo>
                <a:cubicBezTo>
                  <a:pt x="247168" y="1101544"/>
                  <a:pt x="247835" y="1102592"/>
                  <a:pt x="247845" y="1103735"/>
                </a:cubicBezTo>
                <a:cubicBezTo>
                  <a:pt x="247721" y="1104725"/>
                  <a:pt x="247368" y="1105678"/>
                  <a:pt x="246797" y="1106497"/>
                </a:cubicBezTo>
                <a:cubicBezTo>
                  <a:pt x="246844" y="1106773"/>
                  <a:pt x="246844" y="1107049"/>
                  <a:pt x="246797" y="1107325"/>
                </a:cubicBezTo>
                <a:cubicBezTo>
                  <a:pt x="246568" y="1108726"/>
                  <a:pt x="245244" y="1109678"/>
                  <a:pt x="243844" y="1109450"/>
                </a:cubicBezTo>
                <a:cubicBezTo>
                  <a:pt x="241215" y="1109450"/>
                  <a:pt x="239081" y="1107316"/>
                  <a:pt x="239081" y="1104687"/>
                </a:cubicBezTo>
                <a:cubicBezTo>
                  <a:pt x="239081" y="1102058"/>
                  <a:pt x="241215" y="1099925"/>
                  <a:pt x="243844" y="1099925"/>
                </a:cubicBezTo>
                <a:close/>
                <a:moveTo>
                  <a:pt x="258417" y="1091353"/>
                </a:moveTo>
                <a:cubicBezTo>
                  <a:pt x="260456" y="1090686"/>
                  <a:pt x="262656" y="1090686"/>
                  <a:pt x="264704" y="1091353"/>
                </a:cubicBezTo>
                <a:cubicBezTo>
                  <a:pt x="265885" y="1091667"/>
                  <a:pt x="266771" y="1092629"/>
                  <a:pt x="266990" y="1093829"/>
                </a:cubicBezTo>
                <a:cubicBezTo>
                  <a:pt x="267371" y="1098306"/>
                  <a:pt x="264228" y="1104592"/>
                  <a:pt x="258894" y="1102687"/>
                </a:cubicBezTo>
                <a:cubicBezTo>
                  <a:pt x="258551" y="1102554"/>
                  <a:pt x="258217" y="1102383"/>
                  <a:pt x="257903" y="1102192"/>
                </a:cubicBezTo>
                <a:cubicBezTo>
                  <a:pt x="255236" y="1100506"/>
                  <a:pt x="254446" y="1096973"/>
                  <a:pt x="256132" y="1094305"/>
                </a:cubicBezTo>
                <a:cubicBezTo>
                  <a:pt x="256189" y="1092934"/>
                  <a:pt x="257103" y="1091753"/>
                  <a:pt x="258417" y="1091353"/>
                </a:cubicBezTo>
                <a:close/>
                <a:moveTo>
                  <a:pt x="250321" y="1090209"/>
                </a:moveTo>
                <a:cubicBezTo>
                  <a:pt x="250473" y="1090267"/>
                  <a:pt x="250626" y="1090333"/>
                  <a:pt x="250778" y="1090409"/>
                </a:cubicBezTo>
                <a:cubicBezTo>
                  <a:pt x="252359" y="1091238"/>
                  <a:pt x="252969" y="1093200"/>
                  <a:pt x="252131" y="1094781"/>
                </a:cubicBezTo>
                <a:lnTo>
                  <a:pt x="250511" y="1097925"/>
                </a:lnTo>
                <a:cubicBezTo>
                  <a:pt x="248987" y="1100973"/>
                  <a:pt x="244892" y="1099163"/>
                  <a:pt x="244892" y="1096305"/>
                </a:cubicBezTo>
                <a:cubicBezTo>
                  <a:pt x="242320" y="1093924"/>
                  <a:pt x="245368" y="1088590"/>
                  <a:pt x="250321" y="1090209"/>
                </a:cubicBezTo>
                <a:close/>
                <a:moveTo>
                  <a:pt x="262703" y="1082209"/>
                </a:moveTo>
                <a:cubicBezTo>
                  <a:pt x="262303" y="1082599"/>
                  <a:pt x="261808" y="1082895"/>
                  <a:pt x="261274" y="1083066"/>
                </a:cubicBezTo>
                <a:cubicBezTo>
                  <a:pt x="251654" y="1085447"/>
                  <a:pt x="241367" y="1084400"/>
                  <a:pt x="234509" y="1090686"/>
                </a:cubicBezTo>
                <a:cubicBezTo>
                  <a:pt x="234500" y="1091934"/>
                  <a:pt x="233747" y="1093048"/>
                  <a:pt x="232604" y="1093544"/>
                </a:cubicBezTo>
                <a:cubicBezTo>
                  <a:pt x="232347" y="1093820"/>
                  <a:pt x="232014" y="1094020"/>
                  <a:pt x="231652" y="1094115"/>
                </a:cubicBezTo>
                <a:cubicBezTo>
                  <a:pt x="230918" y="1095182"/>
                  <a:pt x="230309" y="1096334"/>
                  <a:pt x="229842" y="1097544"/>
                </a:cubicBezTo>
                <a:cubicBezTo>
                  <a:pt x="228527" y="1100849"/>
                  <a:pt x="227813" y="1104364"/>
                  <a:pt x="227747" y="1107926"/>
                </a:cubicBezTo>
                <a:cubicBezTo>
                  <a:pt x="227823" y="1107917"/>
                  <a:pt x="227889" y="1107907"/>
                  <a:pt x="227965" y="1107907"/>
                </a:cubicBezTo>
                <a:cubicBezTo>
                  <a:pt x="229699" y="1107812"/>
                  <a:pt x="231175" y="1109146"/>
                  <a:pt x="231271" y="1110879"/>
                </a:cubicBezTo>
                <a:cubicBezTo>
                  <a:pt x="231842" y="1115737"/>
                  <a:pt x="234662" y="1120042"/>
                  <a:pt x="238891" y="1122500"/>
                </a:cubicBezTo>
                <a:cubicBezTo>
                  <a:pt x="242520" y="1124795"/>
                  <a:pt x="246949" y="1125452"/>
                  <a:pt x="251083" y="1124309"/>
                </a:cubicBezTo>
                <a:cubicBezTo>
                  <a:pt x="252473" y="1123852"/>
                  <a:pt x="253978" y="1124566"/>
                  <a:pt x="254512" y="1125929"/>
                </a:cubicBezTo>
                <a:cubicBezTo>
                  <a:pt x="259388" y="1124605"/>
                  <a:pt x="263827" y="1122004"/>
                  <a:pt x="267370" y="1118404"/>
                </a:cubicBezTo>
                <a:cubicBezTo>
                  <a:pt x="267475" y="1117194"/>
                  <a:pt x="268304" y="1116175"/>
                  <a:pt x="269466" y="1115832"/>
                </a:cubicBezTo>
                <a:cubicBezTo>
                  <a:pt x="270238" y="1114651"/>
                  <a:pt x="270847" y="1113365"/>
                  <a:pt x="271276" y="1112022"/>
                </a:cubicBezTo>
                <a:cubicBezTo>
                  <a:pt x="272133" y="1108726"/>
                  <a:pt x="272390" y="1105307"/>
                  <a:pt x="272038" y="1101926"/>
                </a:cubicBezTo>
                <a:cubicBezTo>
                  <a:pt x="270561" y="1100821"/>
                  <a:pt x="270266" y="1098735"/>
                  <a:pt x="271371" y="1097258"/>
                </a:cubicBezTo>
                <a:cubicBezTo>
                  <a:pt x="270561" y="1091905"/>
                  <a:pt x="268218" y="1086914"/>
                  <a:pt x="264608" y="1082876"/>
                </a:cubicBezTo>
                <a:cubicBezTo>
                  <a:pt x="264179" y="1082752"/>
                  <a:pt x="263789" y="1082523"/>
                  <a:pt x="263465" y="1082209"/>
                </a:cubicBezTo>
                <a:close/>
                <a:moveTo>
                  <a:pt x="452917" y="1073636"/>
                </a:moveTo>
                <a:cubicBezTo>
                  <a:pt x="447088" y="1073703"/>
                  <a:pt x="441259" y="1074151"/>
                  <a:pt x="435487" y="1074970"/>
                </a:cubicBezTo>
                <a:lnTo>
                  <a:pt x="435391" y="1075065"/>
                </a:lnTo>
                <a:cubicBezTo>
                  <a:pt x="415579" y="1077161"/>
                  <a:pt x="395863" y="1080113"/>
                  <a:pt x="376241" y="1083352"/>
                </a:cubicBezTo>
                <a:cubicBezTo>
                  <a:pt x="343380" y="1088876"/>
                  <a:pt x="310804" y="1095639"/>
                  <a:pt x="278229" y="1102402"/>
                </a:cubicBezTo>
                <a:cubicBezTo>
                  <a:pt x="278229" y="1102973"/>
                  <a:pt x="278229" y="1103545"/>
                  <a:pt x="278229" y="1104116"/>
                </a:cubicBezTo>
                <a:lnTo>
                  <a:pt x="324616" y="1106688"/>
                </a:lnTo>
                <a:cubicBezTo>
                  <a:pt x="326425" y="1106783"/>
                  <a:pt x="326425" y="1109546"/>
                  <a:pt x="324616" y="1109546"/>
                </a:cubicBezTo>
                <a:lnTo>
                  <a:pt x="278134" y="1106974"/>
                </a:lnTo>
                <a:cubicBezTo>
                  <a:pt x="278181" y="1107479"/>
                  <a:pt x="278181" y="1107993"/>
                  <a:pt x="278134" y="1108498"/>
                </a:cubicBezTo>
                <a:cubicBezTo>
                  <a:pt x="309376" y="1111736"/>
                  <a:pt x="340618" y="1114880"/>
                  <a:pt x="371955" y="1115737"/>
                </a:cubicBezTo>
                <a:cubicBezTo>
                  <a:pt x="389519" y="1116280"/>
                  <a:pt x="407102" y="1115861"/>
                  <a:pt x="424628" y="1114499"/>
                </a:cubicBezTo>
                <a:cubicBezTo>
                  <a:pt x="434344" y="1113737"/>
                  <a:pt x="467395" y="1114308"/>
                  <a:pt x="475777" y="1106688"/>
                </a:cubicBezTo>
                <a:cubicBezTo>
                  <a:pt x="478692" y="1104059"/>
                  <a:pt x="481311" y="1101116"/>
                  <a:pt x="483588" y="1097925"/>
                </a:cubicBezTo>
                <a:cubicBezTo>
                  <a:pt x="451298" y="1097449"/>
                  <a:pt x="419199" y="1098401"/>
                  <a:pt x="387100" y="1100878"/>
                </a:cubicBezTo>
                <a:cubicBezTo>
                  <a:pt x="385195" y="1100973"/>
                  <a:pt x="385195" y="1098020"/>
                  <a:pt x="387100" y="1098020"/>
                </a:cubicBezTo>
                <a:cubicBezTo>
                  <a:pt x="419228" y="1095544"/>
                  <a:pt x="451422" y="1094563"/>
                  <a:pt x="483683" y="1095067"/>
                </a:cubicBezTo>
                <a:cubicBezTo>
                  <a:pt x="484188" y="1095039"/>
                  <a:pt x="484655" y="1095353"/>
                  <a:pt x="484826" y="1095830"/>
                </a:cubicBezTo>
                <a:cubicBezTo>
                  <a:pt x="495208" y="1076684"/>
                  <a:pt x="461014" y="1073636"/>
                  <a:pt x="452917" y="1073636"/>
                </a:cubicBezTo>
                <a:close/>
                <a:moveTo>
                  <a:pt x="574457" y="1067540"/>
                </a:moveTo>
                <a:cubicBezTo>
                  <a:pt x="579714" y="1067540"/>
                  <a:pt x="583982" y="1071807"/>
                  <a:pt x="583982" y="1077065"/>
                </a:cubicBezTo>
                <a:cubicBezTo>
                  <a:pt x="583982" y="1082322"/>
                  <a:pt x="579714" y="1086590"/>
                  <a:pt x="574457" y="1086590"/>
                </a:cubicBezTo>
                <a:cubicBezTo>
                  <a:pt x="569199" y="1086590"/>
                  <a:pt x="564931" y="1082322"/>
                  <a:pt x="564931" y="1077065"/>
                </a:cubicBezTo>
                <a:cubicBezTo>
                  <a:pt x="564931" y="1071807"/>
                  <a:pt x="569199" y="1067540"/>
                  <a:pt x="574457" y="1067540"/>
                </a:cubicBezTo>
                <a:close/>
                <a:moveTo>
                  <a:pt x="786769" y="1041823"/>
                </a:moveTo>
                <a:cubicBezTo>
                  <a:pt x="778434" y="1038365"/>
                  <a:pt x="769014" y="1038708"/>
                  <a:pt x="760956" y="1042775"/>
                </a:cubicBezTo>
                <a:cubicBezTo>
                  <a:pt x="761718" y="1042775"/>
                  <a:pt x="762385" y="1042775"/>
                  <a:pt x="763051" y="1042775"/>
                </a:cubicBezTo>
                <a:cubicBezTo>
                  <a:pt x="766385" y="1042585"/>
                  <a:pt x="766861" y="1046966"/>
                  <a:pt x="764575" y="1048395"/>
                </a:cubicBezTo>
                <a:cubicBezTo>
                  <a:pt x="773148" y="1050395"/>
                  <a:pt x="783340" y="1049538"/>
                  <a:pt x="786769" y="1041823"/>
                </a:cubicBezTo>
                <a:close/>
                <a:moveTo>
                  <a:pt x="647894" y="1037537"/>
                </a:moveTo>
                <a:cubicBezTo>
                  <a:pt x="635702" y="1053253"/>
                  <a:pt x="623891" y="1071827"/>
                  <a:pt x="629797" y="1091448"/>
                </a:cubicBezTo>
                <a:cubicBezTo>
                  <a:pt x="630749" y="1088686"/>
                  <a:pt x="631225" y="1086686"/>
                  <a:pt x="632940" y="1083066"/>
                </a:cubicBezTo>
                <a:cubicBezTo>
                  <a:pt x="634654" y="1079447"/>
                  <a:pt x="639989" y="1082590"/>
                  <a:pt x="638274" y="1086209"/>
                </a:cubicBezTo>
                <a:cubicBezTo>
                  <a:pt x="636683" y="1089772"/>
                  <a:pt x="635321" y="1093429"/>
                  <a:pt x="634178" y="1097163"/>
                </a:cubicBezTo>
                <a:cubicBezTo>
                  <a:pt x="660943" y="1091162"/>
                  <a:pt x="655990" y="1058206"/>
                  <a:pt x="647894" y="1037537"/>
                </a:cubicBezTo>
                <a:close/>
                <a:moveTo>
                  <a:pt x="413579" y="1031250"/>
                </a:moveTo>
                <a:cubicBezTo>
                  <a:pt x="402530" y="1028135"/>
                  <a:pt x="390748" y="1028840"/>
                  <a:pt x="380147" y="1033250"/>
                </a:cubicBezTo>
                <a:lnTo>
                  <a:pt x="380051" y="1033346"/>
                </a:lnTo>
                <a:cubicBezTo>
                  <a:pt x="367945" y="1038394"/>
                  <a:pt x="356305" y="1044518"/>
                  <a:pt x="345285" y="1051634"/>
                </a:cubicBezTo>
                <a:lnTo>
                  <a:pt x="276133" y="1091162"/>
                </a:lnTo>
                <a:lnTo>
                  <a:pt x="276991" y="1093544"/>
                </a:lnTo>
                <a:lnTo>
                  <a:pt x="330807" y="1075255"/>
                </a:lnTo>
                <a:cubicBezTo>
                  <a:pt x="332617" y="1074589"/>
                  <a:pt x="333283" y="1077351"/>
                  <a:pt x="331569" y="1077923"/>
                </a:cubicBezTo>
                <a:lnTo>
                  <a:pt x="286897" y="1093163"/>
                </a:lnTo>
                <a:lnTo>
                  <a:pt x="352333" y="1076780"/>
                </a:lnTo>
                <a:cubicBezTo>
                  <a:pt x="371383" y="1072017"/>
                  <a:pt x="404149" y="1068779"/>
                  <a:pt x="419008" y="1055348"/>
                </a:cubicBezTo>
                <a:cubicBezTo>
                  <a:pt x="425581" y="1053824"/>
                  <a:pt x="427486" y="1049919"/>
                  <a:pt x="425009" y="1043728"/>
                </a:cubicBezTo>
                <a:lnTo>
                  <a:pt x="385861" y="1051443"/>
                </a:lnTo>
                <a:cubicBezTo>
                  <a:pt x="384052" y="1051824"/>
                  <a:pt x="383290" y="1048681"/>
                  <a:pt x="385099" y="1048681"/>
                </a:cubicBezTo>
                <a:lnTo>
                  <a:pt x="425200" y="1040775"/>
                </a:lnTo>
                <a:cubicBezTo>
                  <a:pt x="426247" y="1033346"/>
                  <a:pt x="422437" y="1030298"/>
                  <a:pt x="413579" y="1031250"/>
                </a:cubicBezTo>
                <a:close/>
                <a:moveTo>
                  <a:pt x="574457" y="1009819"/>
                </a:moveTo>
                <a:cubicBezTo>
                  <a:pt x="582077" y="1010419"/>
                  <a:pt x="588125" y="1016467"/>
                  <a:pt x="588715" y="1024078"/>
                </a:cubicBezTo>
                <a:cubicBezTo>
                  <a:pt x="589392" y="1032631"/>
                  <a:pt x="583001" y="1040108"/>
                  <a:pt x="574457" y="1040775"/>
                </a:cubicBezTo>
                <a:cubicBezTo>
                  <a:pt x="566836" y="1040175"/>
                  <a:pt x="560788" y="1034126"/>
                  <a:pt x="560198" y="1026516"/>
                </a:cubicBezTo>
                <a:cubicBezTo>
                  <a:pt x="559521" y="1017962"/>
                  <a:pt x="565913" y="1010485"/>
                  <a:pt x="574457" y="1009819"/>
                </a:cubicBezTo>
                <a:close/>
                <a:moveTo>
                  <a:pt x="71203" y="1002746"/>
                </a:moveTo>
                <a:cubicBezTo>
                  <a:pt x="67536" y="1002746"/>
                  <a:pt x="64773" y="1005770"/>
                  <a:pt x="60011" y="1013438"/>
                </a:cubicBezTo>
                <a:cubicBezTo>
                  <a:pt x="85671" y="1025697"/>
                  <a:pt x="109551" y="1041404"/>
                  <a:pt x="130972" y="1060111"/>
                </a:cubicBezTo>
                <a:cubicBezTo>
                  <a:pt x="132401" y="1061254"/>
                  <a:pt x="130306" y="1063254"/>
                  <a:pt x="128877" y="1062111"/>
                </a:cubicBezTo>
                <a:cubicBezTo>
                  <a:pt x="107446" y="1043299"/>
                  <a:pt x="83462" y="1027621"/>
                  <a:pt x="57630" y="1015534"/>
                </a:cubicBezTo>
                <a:cubicBezTo>
                  <a:pt x="50867" y="1021344"/>
                  <a:pt x="50391" y="1027059"/>
                  <a:pt x="56392" y="1032869"/>
                </a:cubicBezTo>
                <a:cubicBezTo>
                  <a:pt x="59535" y="1036870"/>
                  <a:pt x="62773" y="1040775"/>
                  <a:pt x="65917" y="1044680"/>
                </a:cubicBezTo>
                <a:cubicBezTo>
                  <a:pt x="72670" y="1052519"/>
                  <a:pt x="80414" y="1059434"/>
                  <a:pt x="88967" y="1065254"/>
                </a:cubicBezTo>
                <a:cubicBezTo>
                  <a:pt x="101197" y="1072427"/>
                  <a:pt x="114380" y="1077846"/>
                  <a:pt x="128115" y="1081352"/>
                </a:cubicBezTo>
                <a:lnTo>
                  <a:pt x="206315" y="1105164"/>
                </a:lnTo>
                <a:cubicBezTo>
                  <a:pt x="211459" y="1106021"/>
                  <a:pt x="216697" y="1107069"/>
                  <a:pt x="221841" y="1108117"/>
                </a:cubicBezTo>
                <a:cubicBezTo>
                  <a:pt x="221698" y="1106250"/>
                  <a:pt x="221698" y="1104364"/>
                  <a:pt x="221841" y="1102497"/>
                </a:cubicBezTo>
                <a:cubicBezTo>
                  <a:pt x="200705" y="1096211"/>
                  <a:pt x="180122" y="1088181"/>
                  <a:pt x="160309" y="1078494"/>
                </a:cubicBezTo>
                <a:cubicBezTo>
                  <a:pt x="158690" y="1077732"/>
                  <a:pt x="160119" y="1075255"/>
                  <a:pt x="161833" y="1076017"/>
                </a:cubicBezTo>
                <a:cubicBezTo>
                  <a:pt x="181388" y="1085619"/>
                  <a:pt x="201715" y="1093553"/>
                  <a:pt x="222603" y="1099735"/>
                </a:cubicBezTo>
                <a:cubicBezTo>
                  <a:pt x="223241" y="1097135"/>
                  <a:pt x="224165" y="1094610"/>
                  <a:pt x="225365" y="1092210"/>
                </a:cubicBezTo>
                <a:cubicBezTo>
                  <a:pt x="198028" y="1077923"/>
                  <a:pt x="171073" y="1062778"/>
                  <a:pt x="144879" y="1046490"/>
                </a:cubicBezTo>
                <a:cubicBezTo>
                  <a:pt x="131258" y="1038108"/>
                  <a:pt x="118018" y="1029250"/>
                  <a:pt x="104683" y="1020582"/>
                </a:cubicBezTo>
                <a:cubicBezTo>
                  <a:pt x="99159" y="1016962"/>
                  <a:pt x="93634" y="1013248"/>
                  <a:pt x="87824" y="1010200"/>
                </a:cubicBezTo>
                <a:cubicBezTo>
                  <a:pt x="79442" y="1005770"/>
                  <a:pt x="74870" y="1002746"/>
                  <a:pt x="71203" y="1002746"/>
                </a:cubicBezTo>
                <a:close/>
                <a:moveTo>
                  <a:pt x="615414" y="1001151"/>
                </a:moveTo>
                <a:cubicBezTo>
                  <a:pt x="618986" y="1001960"/>
                  <a:pt x="621768" y="1004751"/>
                  <a:pt x="622587" y="1008323"/>
                </a:cubicBezTo>
                <a:cubicBezTo>
                  <a:pt x="623758" y="1013447"/>
                  <a:pt x="620539" y="1018553"/>
                  <a:pt x="615414" y="1019725"/>
                </a:cubicBezTo>
                <a:cubicBezTo>
                  <a:pt x="611843" y="1018915"/>
                  <a:pt x="609061" y="1016124"/>
                  <a:pt x="608242" y="1012552"/>
                </a:cubicBezTo>
                <a:cubicBezTo>
                  <a:pt x="607071" y="1007428"/>
                  <a:pt x="610290" y="1002322"/>
                  <a:pt x="615414" y="1001151"/>
                </a:cubicBezTo>
                <a:close/>
                <a:moveTo>
                  <a:pt x="209744" y="974005"/>
                </a:moveTo>
                <a:lnTo>
                  <a:pt x="209744" y="998103"/>
                </a:lnTo>
                <a:cubicBezTo>
                  <a:pt x="212125" y="1002294"/>
                  <a:pt x="214411" y="1006485"/>
                  <a:pt x="216697" y="1010676"/>
                </a:cubicBezTo>
                <a:cubicBezTo>
                  <a:pt x="213764" y="999951"/>
                  <a:pt x="211602" y="989035"/>
                  <a:pt x="210220" y="978005"/>
                </a:cubicBezTo>
                <a:cubicBezTo>
                  <a:pt x="209744" y="976767"/>
                  <a:pt x="209744" y="975433"/>
                  <a:pt x="209744" y="974005"/>
                </a:cubicBezTo>
                <a:close/>
                <a:moveTo>
                  <a:pt x="401006" y="927737"/>
                </a:moveTo>
                <a:cubicBezTo>
                  <a:pt x="396815" y="927499"/>
                  <a:pt x="392147" y="929523"/>
                  <a:pt x="387004" y="933809"/>
                </a:cubicBezTo>
                <a:cubicBezTo>
                  <a:pt x="380813" y="938000"/>
                  <a:pt x="375479" y="943334"/>
                  <a:pt x="371288" y="949525"/>
                </a:cubicBezTo>
                <a:cubicBezTo>
                  <a:pt x="365383" y="956669"/>
                  <a:pt x="360430" y="964670"/>
                  <a:pt x="355096" y="972386"/>
                </a:cubicBezTo>
                <a:lnTo>
                  <a:pt x="355000" y="972481"/>
                </a:lnTo>
                <a:cubicBezTo>
                  <a:pt x="346171" y="985311"/>
                  <a:pt x="337189" y="997751"/>
                  <a:pt x="328045" y="1009819"/>
                </a:cubicBezTo>
                <a:cubicBezTo>
                  <a:pt x="309690" y="1033755"/>
                  <a:pt x="290421" y="1056967"/>
                  <a:pt x="270228" y="1079447"/>
                </a:cubicBezTo>
                <a:lnTo>
                  <a:pt x="271276" y="1080685"/>
                </a:lnTo>
                <a:cubicBezTo>
                  <a:pt x="286192" y="1069140"/>
                  <a:pt x="300146" y="1056396"/>
                  <a:pt x="312995" y="1042585"/>
                </a:cubicBezTo>
                <a:cubicBezTo>
                  <a:pt x="314233" y="1041251"/>
                  <a:pt x="316234" y="1043252"/>
                  <a:pt x="314995" y="1044585"/>
                </a:cubicBezTo>
                <a:cubicBezTo>
                  <a:pt x="302089" y="1058625"/>
                  <a:pt x="288040" y="1071560"/>
                  <a:pt x="272990" y="1083257"/>
                </a:cubicBezTo>
                <a:lnTo>
                  <a:pt x="272990" y="1084019"/>
                </a:lnTo>
                <a:cubicBezTo>
                  <a:pt x="303042" y="1061997"/>
                  <a:pt x="331912" y="1038403"/>
                  <a:pt x="359477" y="1013343"/>
                </a:cubicBezTo>
                <a:cubicBezTo>
                  <a:pt x="371479" y="1002294"/>
                  <a:pt x="383575" y="991054"/>
                  <a:pt x="394720" y="979053"/>
                </a:cubicBezTo>
                <a:cubicBezTo>
                  <a:pt x="401444" y="971976"/>
                  <a:pt x="407626" y="964404"/>
                  <a:pt x="413198" y="956383"/>
                </a:cubicBezTo>
                <a:cubicBezTo>
                  <a:pt x="419580" y="946858"/>
                  <a:pt x="422914" y="945525"/>
                  <a:pt x="414151" y="937333"/>
                </a:cubicBezTo>
                <a:cubicBezTo>
                  <a:pt x="394510" y="961470"/>
                  <a:pt x="372736" y="983787"/>
                  <a:pt x="349095" y="1004008"/>
                </a:cubicBezTo>
                <a:cubicBezTo>
                  <a:pt x="347666" y="1005152"/>
                  <a:pt x="345666" y="1003151"/>
                  <a:pt x="347095" y="1001913"/>
                </a:cubicBezTo>
                <a:cubicBezTo>
                  <a:pt x="370736" y="981691"/>
                  <a:pt x="392510" y="959374"/>
                  <a:pt x="412150" y="935238"/>
                </a:cubicBezTo>
                <a:cubicBezTo>
                  <a:pt x="408911" y="930475"/>
                  <a:pt x="405197" y="927975"/>
                  <a:pt x="401006" y="927737"/>
                </a:cubicBezTo>
                <a:close/>
                <a:moveTo>
                  <a:pt x="243558" y="913521"/>
                </a:moveTo>
                <a:lnTo>
                  <a:pt x="233176" y="915521"/>
                </a:lnTo>
                <a:cubicBezTo>
                  <a:pt x="233366" y="934762"/>
                  <a:pt x="233938" y="954288"/>
                  <a:pt x="234890" y="973338"/>
                </a:cubicBezTo>
                <a:cubicBezTo>
                  <a:pt x="234985" y="975148"/>
                  <a:pt x="232033" y="975148"/>
                  <a:pt x="232033" y="973338"/>
                </a:cubicBezTo>
                <a:cubicBezTo>
                  <a:pt x="231080" y="954288"/>
                  <a:pt x="230318" y="935238"/>
                  <a:pt x="230318" y="916188"/>
                </a:cubicBezTo>
                <a:lnTo>
                  <a:pt x="217935" y="918569"/>
                </a:lnTo>
                <a:lnTo>
                  <a:pt x="217840" y="918379"/>
                </a:lnTo>
                <a:cubicBezTo>
                  <a:pt x="211935" y="924475"/>
                  <a:pt x="214697" y="954479"/>
                  <a:pt x="215173" y="962861"/>
                </a:cubicBezTo>
                <a:cubicBezTo>
                  <a:pt x="216002" y="976891"/>
                  <a:pt x="218069" y="990816"/>
                  <a:pt x="221365" y="1004485"/>
                </a:cubicBezTo>
                <a:cubicBezTo>
                  <a:pt x="226032" y="1023258"/>
                  <a:pt x="233109" y="1041346"/>
                  <a:pt x="242415" y="1058301"/>
                </a:cubicBezTo>
                <a:lnTo>
                  <a:pt x="235843" y="1011533"/>
                </a:lnTo>
                <a:cubicBezTo>
                  <a:pt x="235557" y="1009724"/>
                  <a:pt x="238605" y="1008962"/>
                  <a:pt x="238605" y="1010771"/>
                </a:cubicBezTo>
                <a:cubicBezTo>
                  <a:pt x="241177" y="1028774"/>
                  <a:pt x="243653" y="1046871"/>
                  <a:pt x="246225" y="1064969"/>
                </a:cubicBezTo>
                <a:cubicBezTo>
                  <a:pt x="247463" y="1067159"/>
                  <a:pt x="248892" y="1069350"/>
                  <a:pt x="250225" y="1071541"/>
                </a:cubicBezTo>
                <a:cubicBezTo>
                  <a:pt x="250292" y="1043604"/>
                  <a:pt x="249587" y="1015658"/>
                  <a:pt x="248130" y="987721"/>
                </a:cubicBezTo>
                <a:cubicBezTo>
                  <a:pt x="247368" y="973814"/>
                  <a:pt x="246606" y="960003"/>
                  <a:pt x="245749" y="946096"/>
                </a:cubicBezTo>
                <a:cubicBezTo>
                  <a:pt x="245968" y="938381"/>
                  <a:pt x="245463" y="930666"/>
                  <a:pt x="244225" y="923046"/>
                </a:cubicBezTo>
                <a:close/>
                <a:moveTo>
                  <a:pt x="303565" y="880565"/>
                </a:moveTo>
                <a:cubicBezTo>
                  <a:pt x="285944" y="883803"/>
                  <a:pt x="288135" y="888089"/>
                  <a:pt x="283658" y="903805"/>
                </a:cubicBezTo>
                <a:cubicBezTo>
                  <a:pt x="281658" y="910759"/>
                  <a:pt x="279848" y="917712"/>
                  <a:pt x="278229" y="924761"/>
                </a:cubicBezTo>
                <a:lnTo>
                  <a:pt x="278134" y="924570"/>
                </a:lnTo>
                <a:cubicBezTo>
                  <a:pt x="274133" y="941429"/>
                  <a:pt x="270990" y="958479"/>
                  <a:pt x="268609" y="975053"/>
                </a:cubicBezTo>
                <a:cubicBezTo>
                  <a:pt x="263560" y="1008771"/>
                  <a:pt x="260608" y="1041918"/>
                  <a:pt x="257655" y="1075446"/>
                </a:cubicBezTo>
                <a:cubicBezTo>
                  <a:pt x="268304" y="1056844"/>
                  <a:pt x="275562" y="1036489"/>
                  <a:pt x="279086" y="1015343"/>
                </a:cubicBezTo>
                <a:cubicBezTo>
                  <a:pt x="279372" y="1013533"/>
                  <a:pt x="281848" y="1014296"/>
                  <a:pt x="281848" y="1016105"/>
                </a:cubicBezTo>
                <a:cubicBezTo>
                  <a:pt x="278286" y="1037375"/>
                  <a:pt x="270999" y="1057853"/>
                  <a:pt x="260322" y="1076589"/>
                </a:cubicBezTo>
                <a:cubicBezTo>
                  <a:pt x="260674" y="1075722"/>
                  <a:pt x="261360" y="1075036"/>
                  <a:pt x="262227" y="1074684"/>
                </a:cubicBezTo>
                <a:cubicBezTo>
                  <a:pt x="279334" y="1047338"/>
                  <a:pt x="294240" y="1018667"/>
                  <a:pt x="306804" y="988959"/>
                </a:cubicBezTo>
                <a:cubicBezTo>
                  <a:pt x="313186" y="973624"/>
                  <a:pt x="318996" y="958003"/>
                  <a:pt x="324044" y="942096"/>
                </a:cubicBezTo>
                <a:cubicBezTo>
                  <a:pt x="327245" y="934295"/>
                  <a:pt x="329645" y="926189"/>
                  <a:pt x="331188" y="917903"/>
                </a:cubicBezTo>
                <a:lnTo>
                  <a:pt x="323758" y="889328"/>
                </a:lnTo>
                <a:cubicBezTo>
                  <a:pt x="318329" y="928094"/>
                  <a:pt x="302137" y="963146"/>
                  <a:pt x="284897" y="998008"/>
                </a:cubicBezTo>
                <a:cubicBezTo>
                  <a:pt x="284134" y="999722"/>
                  <a:pt x="281658" y="998294"/>
                  <a:pt x="282515" y="996579"/>
                </a:cubicBezTo>
                <a:cubicBezTo>
                  <a:pt x="300422" y="960194"/>
                  <a:pt x="317567" y="923617"/>
                  <a:pt x="321853" y="882850"/>
                </a:cubicBezTo>
                <a:cubicBezTo>
                  <a:pt x="317662" y="876088"/>
                  <a:pt x="311662" y="875326"/>
                  <a:pt x="303565" y="880565"/>
                </a:cubicBezTo>
                <a:close/>
                <a:moveTo>
                  <a:pt x="102207" y="877612"/>
                </a:moveTo>
                <a:lnTo>
                  <a:pt x="160405" y="979148"/>
                </a:lnTo>
                <a:cubicBezTo>
                  <a:pt x="161262" y="980577"/>
                  <a:pt x="158785" y="982196"/>
                  <a:pt x="157928" y="980577"/>
                </a:cubicBezTo>
                <a:cubicBezTo>
                  <a:pt x="138183" y="946735"/>
                  <a:pt x="118780" y="912921"/>
                  <a:pt x="99730" y="879136"/>
                </a:cubicBezTo>
                <a:cubicBezTo>
                  <a:pt x="91920" y="881898"/>
                  <a:pt x="90205" y="887518"/>
                  <a:pt x="94777" y="896090"/>
                </a:cubicBezTo>
                <a:cubicBezTo>
                  <a:pt x="95739" y="901157"/>
                  <a:pt x="97044" y="906149"/>
                  <a:pt x="98683" y="911045"/>
                </a:cubicBezTo>
                <a:cubicBezTo>
                  <a:pt x="102845" y="923027"/>
                  <a:pt x="108179" y="934581"/>
                  <a:pt x="114589" y="945525"/>
                </a:cubicBezTo>
                <a:cubicBezTo>
                  <a:pt x="125181" y="964137"/>
                  <a:pt x="137192" y="981901"/>
                  <a:pt x="150499" y="998675"/>
                </a:cubicBezTo>
                <a:cubicBezTo>
                  <a:pt x="175378" y="1029164"/>
                  <a:pt x="202067" y="1058149"/>
                  <a:pt x="230414" y="1085447"/>
                </a:cubicBezTo>
                <a:cubicBezTo>
                  <a:pt x="231271" y="1084685"/>
                  <a:pt x="232033" y="1083828"/>
                  <a:pt x="232890" y="1083161"/>
                </a:cubicBezTo>
                <a:cubicBezTo>
                  <a:pt x="234062" y="1082352"/>
                  <a:pt x="235309" y="1081656"/>
                  <a:pt x="236605" y="1081066"/>
                </a:cubicBezTo>
                <a:cubicBezTo>
                  <a:pt x="223746" y="1064016"/>
                  <a:pt x="205077" y="1051443"/>
                  <a:pt x="197552" y="1030679"/>
                </a:cubicBezTo>
                <a:cubicBezTo>
                  <a:pt x="196981" y="1028964"/>
                  <a:pt x="199743" y="1028202"/>
                  <a:pt x="200314" y="1029916"/>
                </a:cubicBezTo>
                <a:cubicBezTo>
                  <a:pt x="207744" y="1050491"/>
                  <a:pt x="226699" y="1063159"/>
                  <a:pt x="239462" y="1080113"/>
                </a:cubicBezTo>
                <a:cubicBezTo>
                  <a:pt x="240519" y="1079761"/>
                  <a:pt x="241596" y="1079504"/>
                  <a:pt x="242701" y="1079351"/>
                </a:cubicBezTo>
                <a:cubicBezTo>
                  <a:pt x="242396" y="1079066"/>
                  <a:pt x="242167" y="1078704"/>
                  <a:pt x="242034" y="1078304"/>
                </a:cubicBezTo>
                <a:cubicBezTo>
                  <a:pt x="226070" y="1039175"/>
                  <a:pt x="206391" y="1001665"/>
                  <a:pt x="183265" y="966290"/>
                </a:cubicBezTo>
                <a:cubicBezTo>
                  <a:pt x="171806" y="948697"/>
                  <a:pt x="159471" y="931685"/>
                  <a:pt x="146308" y="915331"/>
                </a:cubicBezTo>
                <a:cubicBezTo>
                  <a:pt x="139640" y="907044"/>
                  <a:pt x="132782" y="898853"/>
                  <a:pt x="125734" y="890947"/>
                </a:cubicBezTo>
                <a:cubicBezTo>
                  <a:pt x="122209" y="886946"/>
                  <a:pt x="118590" y="883041"/>
                  <a:pt x="114970" y="879136"/>
                </a:cubicBezTo>
                <a:cubicBezTo>
                  <a:pt x="111732" y="871897"/>
                  <a:pt x="107255" y="871421"/>
                  <a:pt x="102207" y="877612"/>
                </a:cubicBezTo>
                <a:close/>
                <a:moveTo>
                  <a:pt x="139831" y="809222"/>
                </a:moveTo>
                <a:cubicBezTo>
                  <a:pt x="147450" y="809822"/>
                  <a:pt x="153499" y="815870"/>
                  <a:pt x="154090" y="823481"/>
                </a:cubicBezTo>
                <a:cubicBezTo>
                  <a:pt x="154766" y="832034"/>
                  <a:pt x="148375" y="839511"/>
                  <a:pt x="139831" y="840178"/>
                </a:cubicBezTo>
                <a:cubicBezTo>
                  <a:pt x="132211" y="839578"/>
                  <a:pt x="126162" y="833529"/>
                  <a:pt x="125572" y="825919"/>
                </a:cubicBezTo>
                <a:cubicBezTo>
                  <a:pt x="124895" y="817365"/>
                  <a:pt x="131287" y="809888"/>
                  <a:pt x="139831" y="809222"/>
                </a:cubicBezTo>
                <a:close/>
                <a:moveTo>
                  <a:pt x="247845" y="781504"/>
                </a:moveTo>
                <a:cubicBezTo>
                  <a:pt x="253102" y="781504"/>
                  <a:pt x="257370" y="785771"/>
                  <a:pt x="257370" y="791029"/>
                </a:cubicBezTo>
                <a:cubicBezTo>
                  <a:pt x="257370" y="796286"/>
                  <a:pt x="253102" y="800554"/>
                  <a:pt x="247845" y="800554"/>
                </a:cubicBezTo>
                <a:cubicBezTo>
                  <a:pt x="242587" y="800554"/>
                  <a:pt x="238319" y="796286"/>
                  <a:pt x="238319" y="791029"/>
                </a:cubicBezTo>
                <a:cubicBezTo>
                  <a:pt x="238319" y="785771"/>
                  <a:pt x="242587" y="781504"/>
                  <a:pt x="247845" y="781504"/>
                </a:cubicBezTo>
                <a:close/>
                <a:moveTo>
                  <a:pt x="353381" y="664442"/>
                </a:moveTo>
                <a:cubicBezTo>
                  <a:pt x="334246" y="662166"/>
                  <a:pt x="315576" y="671396"/>
                  <a:pt x="305756" y="687969"/>
                </a:cubicBezTo>
                <a:lnTo>
                  <a:pt x="306709" y="687969"/>
                </a:lnTo>
                <a:cubicBezTo>
                  <a:pt x="320615" y="689017"/>
                  <a:pt x="356143" y="684635"/>
                  <a:pt x="354334" y="664442"/>
                </a:cubicBezTo>
                <a:cubicBezTo>
                  <a:pt x="354057" y="664547"/>
                  <a:pt x="353753" y="664547"/>
                  <a:pt x="353476" y="664442"/>
                </a:cubicBezTo>
                <a:close/>
                <a:moveTo>
                  <a:pt x="245177" y="651488"/>
                </a:moveTo>
                <a:cubicBezTo>
                  <a:pt x="237538" y="664042"/>
                  <a:pt x="237795" y="679863"/>
                  <a:pt x="245844" y="692160"/>
                </a:cubicBezTo>
                <a:cubicBezTo>
                  <a:pt x="245749" y="689512"/>
                  <a:pt x="245463" y="686864"/>
                  <a:pt x="244987" y="684254"/>
                </a:cubicBezTo>
                <a:cubicBezTo>
                  <a:pt x="244320" y="680349"/>
                  <a:pt x="250321" y="678730"/>
                  <a:pt x="250987" y="682635"/>
                </a:cubicBezTo>
                <a:cubicBezTo>
                  <a:pt x="251273" y="684435"/>
                  <a:pt x="251464" y="686245"/>
                  <a:pt x="251559" y="688064"/>
                </a:cubicBezTo>
                <a:cubicBezTo>
                  <a:pt x="257464" y="675777"/>
                  <a:pt x="254940" y="661099"/>
                  <a:pt x="245272" y="651488"/>
                </a:cubicBezTo>
                <a:close/>
                <a:moveTo>
                  <a:pt x="317853" y="573955"/>
                </a:moveTo>
                <a:cubicBezTo>
                  <a:pt x="300832" y="588604"/>
                  <a:pt x="294326" y="612074"/>
                  <a:pt x="301375" y="633391"/>
                </a:cubicBezTo>
                <a:cubicBezTo>
                  <a:pt x="302175" y="628476"/>
                  <a:pt x="302679" y="623513"/>
                  <a:pt x="302899" y="618532"/>
                </a:cubicBezTo>
                <a:cubicBezTo>
                  <a:pt x="303089" y="614531"/>
                  <a:pt x="309090" y="614531"/>
                  <a:pt x="309090" y="618532"/>
                </a:cubicBezTo>
                <a:cubicBezTo>
                  <a:pt x="308699" y="626361"/>
                  <a:pt x="307785" y="634162"/>
                  <a:pt x="306328" y="641868"/>
                </a:cubicBezTo>
                <a:cubicBezTo>
                  <a:pt x="324425" y="631105"/>
                  <a:pt x="319663" y="595958"/>
                  <a:pt x="317948" y="573955"/>
                </a:cubicBezTo>
                <a:close/>
                <a:moveTo>
                  <a:pt x="66107" y="562049"/>
                </a:moveTo>
                <a:cubicBezTo>
                  <a:pt x="65831" y="593129"/>
                  <a:pt x="70365" y="624075"/>
                  <a:pt x="79537" y="653774"/>
                </a:cubicBezTo>
                <a:cubicBezTo>
                  <a:pt x="90215" y="681683"/>
                  <a:pt x="106407" y="707143"/>
                  <a:pt x="127162" y="728641"/>
                </a:cubicBezTo>
                <a:lnTo>
                  <a:pt x="127067" y="728450"/>
                </a:lnTo>
                <a:cubicBezTo>
                  <a:pt x="144879" y="747977"/>
                  <a:pt x="164215" y="766074"/>
                  <a:pt x="182026" y="786077"/>
                </a:cubicBezTo>
                <a:cubicBezTo>
                  <a:pt x="186598" y="791506"/>
                  <a:pt x="191837" y="797030"/>
                  <a:pt x="196123" y="802745"/>
                </a:cubicBezTo>
                <a:close/>
                <a:moveTo>
                  <a:pt x="68107" y="560144"/>
                </a:moveTo>
                <a:lnTo>
                  <a:pt x="199743" y="803793"/>
                </a:lnTo>
                <a:lnTo>
                  <a:pt x="199648" y="803603"/>
                </a:lnTo>
                <a:cubicBezTo>
                  <a:pt x="194028" y="706829"/>
                  <a:pt x="154880" y="610435"/>
                  <a:pt x="68107" y="560144"/>
                </a:cubicBezTo>
                <a:close/>
                <a:moveTo>
                  <a:pt x="255369" y="535379"/>
                </a:moveTo>
                <a:cubicBezTo>
                  <a:pt x="244272" y="536436"/>
                  <a:pt x="234414" y="542884"/>
                  <a:pt x="228985" y="552619"/>
                </a:cubicBezTo>
                <a:cubicBezTo>
                  <a:pt x="230909" y="551542"/>
                  <a:pt x="232919" y="550619"/>
                  <a:pt x="234985" y="549856"/>
                </a:cubicBezTo>
                <a:cubicBezTo>
                  <a:pt x="236842" y="549142"/>
                  <a:pt x="238176" y="550285"/>
                  <a:pt x="238581" y="551785"/>
                </a:cubicBezTo>
                <a:lnTo>
                  <a:pt x="236664" y="555735"/>
                </a:lnTo>
                <a:lnTo>
                  <a:pt x="232414" y="557858"/>
                </a:lnTo>
                <a:cubicBezTo>
                  <a:pt x="233766" y="557096"/>
                  <a:pt x="235166" y="556429"/>
                  <a:pt x="236605" y="555857"/>
                </a:cubicBezTo>
                <a:lnTo>
                  <a:pt x="236664" y="555735"/>
                </a:lnTo>
                <a:lnTo>
                  <a:pt x="247513" y="550315"/>
                </a:lnTo>
                <a:cubicBezTo>
                  <a:pt x="251537" y="546375"/>
                  <a:pt x="254354" y="541203"/>
                  <a:pt x="255369" y="535379"/>
                </a:cubicBezTo>
                <a:close/>
                <a:moveTo>
                  <a:pt x="165835" y="480610"/>
                </a:moveTo>
                <a:cubicBezTo>
                  <a:pt x="171092" y="480610"/>
                  <a:pt x="175360" y="484877"/>
                  <a:pt x="175360" y="490135"/>
                </a:cubicBezTo>
                <a:cubicBezTo>
                  <a:pt x="175360" y="495392"/>
                  <a:pt x="171092" y="499660"/>
                  <a:pt x="165835" y="499660"/>
                </a:cubicBezTo>
                <a:cubicBezTo>
                  <a:pt x="160577" y="499660"/>
                  <a:pt x="156309" y="495392"/>
                  <a:pt x="156309" y="490135"/>
                </a:cubicBezTo>
                <a:cubicBezTo>
                  <a:pt x="156309" y="484877"/>
                  <a:pt x="160577" y="480610"/>
                  <a:pt x="165835" y="480610"/>
                </a:cubicBezTo>
                <a:close/>
                <a:moveTo>
                  <a:pt x="325569" y="452606"/>
                </a:moveTo>
                <a:cubicBezTo>
                  <a:pt x="333188" y="453204"/>
                  <a:pt x="339237" y="459254"/>
                  <a:pt x="339828" y="466865"/>
                </a:cubicBezTo>
                <a:cubicBezTo>
                  <a:pt x="340504" y="475418"/>
                  <a:pt x="334113" y="482895"/>
                  <a:pt x="325569" y="483562"/>
                </a:cubicBezTo>
                <a:cubicBezTo>
                  <a:pt x="317948" y="482962"/>
                  <a:pt x="311900" y="476913"/>
                  <a:pt x="311310" y="469303"/>
                </a:cubicBezTo>
                <a:cubicBezTo>
                  <a:pt x="310633" y="460750"/>
                  <a:pt x="317025" y="453277"/>
                  <a:pt x="325569" y="452606"/>
                </a:cubicBezTo>
                <a:close/>
                <a:moveTo>
                  <a:pt x="336713" y="421555"/>
                </a:moveTo>
                <a:cubicBezTo>
                  <a:pt x="341970" y="421555"/>
                  <a:pt x="346238" y="425819"/>
                  <a:pt x="346238" y="431080"/>
                </a:cubicBezTo>
                <a:cubicBezTo>
                  <a:pt x="346238" y="436340"/>
                  <a:pt x="341970" y="440605"/>
                  <a:pt x="336713" y="440605"/>
                </a:cubicBezTo>
                <a:cubicBezTo>
                  <a:pt x="331455" y="440605"/>
                  <a:pt x="327187" y="436340"/>
                  <a:pt x="327187" y="431080"/>
                </a:cubicBezTo>
                <a:cubicBezTo>
                  <a:pt x="327187" y="425819"/>
                  <a:pt x="331455" y="421555"/>
                  <a:pt x="336713" y="421555"/>
                </a:cubicBezTo>
                <a:close/>
                <a:moveTo>
                  <a:pt x="169549" y="296491"/>
                </a:moveTo>
                <a:cubicBezTo>
                  <a:pt x="177168" y="297089"/>
                  <a:pt x="183217" y="303138"/>
                  <a:pt x="183808" y="310753"/>
                </a:cubicBezTo>
                <a:cubicBezTo>
                  <a:pt x="184484" y="319302"/>
                  <a:pt x="178093" y="326775"/>
                  <a:pt x="169549" y="327447"/>
                </a:cubicBezTo>
                <a:cubicBezTo>
                  <a:pt x="161929" y="326849"/>
                  <a:pt x="155880" y="320799"/>
                  <a:pt x="155290" y="313184"/>
                </a:cubicBezTo>
                <a:cubicBezTo>
                  <a:pt x="154613" y="304635"/>
                  <a:pt x="161005" y="297162"/>
                  <a:pt x="169549" y="296491"/>
                </a:cubicBezTo>
                <a:close/>
                <a:moveTo>
                  <a:pt x="188123" y="265059"/>
                </a:moveTo>
                <a:cubicBezTo>
                  <a:pt x="193380" y="265059"/>
                  <a:pt x="197648" y="269323"/>
                  <a:pt x="197648" y="274584"/>
                </a:cubicBezTo>
                <a:cubicBezTo>
                  <a:pt x="197648" y="279844"/>
                  <a:pt x="193380" y="284109"/>
                  <a:pt x="188123" y="284109"/>
                </a:cubicBezTo>
                <a:cubicBezTo>
                  <a:pt x="182865" y="284109"/>
                  <a:pt x="178597" y="279844"/>
                  <a:pt x="178597" y="274584"/>
                </a:cubicBezTo>
                <a:cubicBezTo>
                  <a:pt x="178597" y="269323"/>
                  <a:pt x="182865" y="265059"/>
                  <a:pt x="188123" y="265059"/>
                </a:cubicBezTo>
                <a:close/>
                <a:moveTo>
                  <a:pt x="371669" y="250867"/>
                </a:moveTo>
                <a:cubicBezTo>
                  <a:pt x="334903" y="340306"/>
                  <a:pt x="238319" y="398599"/>
                  <a:pt x="212792" y="491849"/>
                </a:cubicBezTo>
                <a:cubicBezTo>
                  <a:pt x="225613" y="477171"/>
                  <a:pt x="239357" y="463331"/>
                  <a:pt x="253940" y="450416"/>
                </a:cubicBezTo>
                <a:cubicBezTo>
                  <a:pt x="275457" y="430081"/>
                  <a:pt x="295355" y="408107"/>
                  <a:pt x="313472" y="384693"/>
                </a:cubicBezTo>
                <a:cubicBezTo>
                  <a:pt x="331607" y="361234"/>
                  <a:pt x="346333" y="335322"/>
                  <a:pt x="357191" y="307731"/>
                </a:cubicBezTo>
                <a:lnTo>
                  <a:pt x="357096" y="307541"/>
                </a:lnTo>
                <a:cubicBezTo>
                  <a:pt x="361935" y="294896"/>
                  <a:pt x="365697" y="281863"/>
                  <a:pt x="368335" y="268583"/>
                </a:cubicBezTo>
                <a:cubicBezTo>
                  <a:pt x="368812" y="266012"/>
                  <a:pt x="371002" y="256963"/>
                  <a:pt x="371669" y="250867"/>
                </a:cubicBezTo>
                <a:close/>
                <a:moveTo>
                  <a:pt x="370907" y="245247"/>
                </a:moveTo>
                <a:cubicBezTo>
                  <a:pt x="367383" y="242675"/>
                  <a:pt x="364144" y="245914"/>
                  <a:pt x="359668" y="248295"/>
                </a:cubicBezTo>
                <a:lnTo>
                  <a:pt x="359572" y="248104"/>
                </a:lnTo>
                <a:cubicBezTo>
                  <a:pt x="270180" y="296032"/>
                  <a:pt x="213297" y="388168"/>
                  <a:pt x="210506" y="489563"/>
                </a:cubicBezTo>
                <a:cubicBezTo>
                  <a:pt x="237557" y="395551"/>
                  <a:pt x="336141" y="336973"/>
                  <a:pt x="370907" y="245247"/>
                </a:cubicBezTo>
                <a:close/>
                <a:moveTo>
                  <a:pt x="364430" y="150378"/>
                </a:moveTo>
                <a:lnTo>
                  <a:pt x="377803" y="158329"/>
                </a:lnTo>
                <a:lnTo>
                  <a:pt x="378598" y="162022"/>
                </a:lnTo>
                <a:cubicBezTo>
                  <a:pt x="377813" y="163356"/>
                  <a:pt x="376193" y="164141"/>
                  <a:pt x="374527" y="163046"/>
                </a:cubicBezTo>
                <a:cubicBezTo>
                  <a:pt x="369040" y="159372"/>
                  <a:pt x="363239" y="156185"/>
                  <a:pt x="357191" y="153521"/>
                </a:cubicBezTo>
                <a:cubicBezTo>
                  <a:pt x="368640" y="166888"/>
                  <a:pt x="385614" y="174231"/>
                  <a:pt x="403197" y="173428"/>
                </a:cubicBezTo>
                <a:lnTo>
                  <a:pt x="377803" y="158329"/>
                </a:lnTo>
                <a:lnTo>
                  <a:pt x="377670" y="157712"/>
                </a:lnTo>
                <a:cubicBezTo>
                  <a:pt x="373450" y="154940"/>
                  <a:pt x="369021" y="152488"/>
                  <a:pt x="364430" y="150378"/>
                </a:cubicBezTo>
                <a:close/>
                <a:moveTo>
                  <a:pt x="468531" y="50275"/>
                </a:moveTo>
                <a:cubicBezTo>
                  <a:pt x="459395" y="51895"/>
                  <a:pt x="450579" y="55323"/>
                  <a:pt x="442631" y="60462"/>
                </a:cubicBezTo>
                <a:cubicBezTo>
                  <a:pt x="452412" y="57674"/>
                  <a:pt x="462423" y="55761"/>
                  <a:pt x="472539" y="54747"/>
                </a:cubicBezTo>
                <a:cubicBezTo>
                  <a:pt x="476539" y="54366"/>
                  <a:pt x="476444" y="60938"/>
                  <a:pt x="472539" y="60938"/>
                </a:cubicBezTo>
                <a:cubicBezTo>
                  <a:pt x="461661" y="62037"/>
                  <a:pt x="450908" y="64174"/>
                  <a:pt x="440440" y="67320"/>
                </a:cubicBezTo>
                <a:cubicBezTo>
                  <a:pt x="455156" y="70249"/>
                  <a:pt x="476033" y="71088"/>
                  <a:pt x="487963" y="62645"/>
                </a:cubicBezTo>
                <a:lnTo>
                  <a:pt x="496285" y="50935"/>
                </a:lnTo>
                <a:lnTo>
                  <a:pt x="496351" y="50937"/>
                </a:lnTo>
                <a:lnTo>
                  <a:pt x="496351" y="50842"/>
                </a:lnTo>
                <a:lnTo>
                  <a:pt x="496285" y="50935"/>
                </a:lnTo>
                <a:close/>
                <a:moveTo>
                  <a:pt x="280801" y="20076"/>
                </a:moveTo>
                <a:lnTo>
                  <a:pt x="280801" y="20171"/>
                </a:lnTo>
                <a:cubicBezTo>
                  <a:pt x="271628" y="28819"/>
                  <a:pt x="268056" y="41873"/>
                  <a:pt x="271561" y="53985"/>
                </a:cubicBezTo>
                <a:cubicBezTo>
                  <a:pt x="272419" y="48746"/>
                  <a:pt x="272419" y="43507"/>
                  <a:pt x="272419" y="38078"/>
                </a:cubicBezTo>
                <a:cubicBezTo>
                  <a:pt x="272647" y="36776"/>
                  <a:pt x="273666" y="35757"/>
                  <a:pt x="274971" y="35527"/>
                </a:cubicBezTo>
                <a:cubicBezTo>
                  <a:pt x="276676" y="35226"/>
                  <a:pt x="278305" y="36369"/>
                  <a:pt x="278610" y="38078"/>
                </a:cubicBezTo>
                <a:cubicBezTo>
                  <a:pt x="278553" y="45653"/>
                  <a:pt x="278105" y="53218"/>
                  <a:pt x="277276" y="60748"/>
                </a:cubicBezTo>
                <a:cubicBezTo>
                  <a:pt x="288802" y="50937"/>
                  <a:pt x="286516" y="33792"/>
                  <a:pt x="280801" y="20076"/>
                </a:cubicBezTo>
                <a:close/>
                <a:moveTo>
                  <a:pt x="334617" y="359"/>
                </a:moveTo>
                <a:cubicBezTo>
                  <a:pt x="342427" y="2741"/>
                  <a:pt x="342047" y="13218"/>
                  <a:pt x="340903" y="19409"/>
                </a:cubicBezTo>
                <a:cubicBezTo>
                  <a:pt x="337865" y="31439"/>
                  <a:pt x="332169" y="42635"/>
                  <a:pt x="324235" y="52175"/>
                </a:cubicBezTo>
                <a:cubicBezTo>
                  <a:pt x="323654" y="53025"/>
                  <a:pt x="322692" y="53526"/>
                  <a:pt x="321663" y="53509"/>
                </a:cubicBezTo>
                <a:cubicBezTo>
                  <a:pt x="316253" y="68992"/>
                  <a:pt x="307909" y="83287"/>
                  <a:pt x="297089" y="95609"/>
                </a:cubicBezTo>
                <a:cubicBezTo>
                  <a:pt x="303470" y="93323"/>
                  <a:pt x="311185" y="91609"/>
                  <a:pt x="318424" y="89227"/>
                </a:cubicBezTo>
                <a:cubicBezTo>
                  <a:pt x="318348" y="88850"/>
                  <a:pt x="318348" y="88462"/>
                  <a:pt x="318424" y="88084"/>
                </a:cubicBezTo>
                <a:cubicBezTo>
                  <a:pt x="319977" y="83079"/>
                  <a:pt x="322882" y="78599"/>
                  <a:pt x="326806" y="75130"/>
                </a:cubicBezTo>
                <a:cubicBezTo>
                  <a:pt x="329664" y="72654"/>
                  <a:pt x="334426" y="69034"/>
                  <a:pt x="338427" y="70749"/>
                </a:cubicBezTo>
                <a:cubicBezTo>
                  <a:pt x="341132" y="72041"/>
                  <a:pt x="342380" y="75199"/>
                  <a:pt x="341284" y="77988"/>
                </a:cubicBezTo>
                <a:cubicBezTo>
                  <a:pt x="341304" y="78008"/>
                  <a:pt x="341322" y="78029"/>
                  <a:pt x="341342" y="78050"/>
                </a:cubicBezTo>
                <a:cubicBezTo>
                  <a:pt x="342256" y="78997"/>
                  <a:pt x="342227" y="80505"/>
                  <a:pt x="341284" y="81417"/>
                </a:cubicBezTo>
                <a:cubicBezTo>
                  <a:pt x="328426" y="98562"/>
                  <a:pt x="302422" y="95323"/>
                  <a:pt x="286135" y="107325"/>
                </a:cubicBezTo>
                <a:lnTo>
                  <a:pt x="277848" y="116088"/>
                </a:lnTo>
                <a:cubicBezTo>
                  <a:pt x="251368" y="143520"/>
                  <a:pt x="239557" y="177620"/>
                  <a:pt x="230794" y="213624"/>
                </a:cubicBezTo>
                <a:cubicBezTo>
                  <a:pt x="242301" y="191969"/>
                  <a:pt x="256902" y="172106"/>
                  <a:pt x="274133" y="154664"/>
                </a:cubicBezTo>
                <a:cubicBezTo>
                  <a:pt x="291173" y="137913"/>
                  <a:pt x="311166" y="124448"/>
                  <a:pt x="333093" y="114945"/>
                </a:cubicBezTo>
                <a:lnTo>
                  <a:pt x="333093" y="114469"/>
                </a:lnTo>
                <a:cubicBezTo>
                  <a:pt x="340332" y="105515"/>
                  <a:pt x="347952" y="96752"/>
                  <a:pt x="355667" y="88180"/>
                </a:cubicBezTo>
                <a:cubicBezTo>
                  <a:pt x="355581" y="87326"/>
                  <a:pt x="355896" y="86481"/>
                  <a:pt x="356524" y="85894"/>
                </a:cubicBezTo>
                <a:cubicBezTo>
                  <a:pt x="366145" y="75607"/>
                  <a:pt x="369764" y="32077"/>
                  <a:pt x="393958" y="42460"/>
                </a:cubicBezTo>
                <a:cubicBezTo>
                  <a:pt x="415675" y="51985"/>
                  <a:pt x="385385" y="71797"/>
                  <a:pt x="371288" y="80560"/>
                </a:cubicBezTo>
                <a:cubicBezTo>
                  <a:pt x="362144" y="90180"/>
                  <a:pt x="353381" y="100181"/>
                  <a:pt x="344809" y="110373"/>
                </a:cubicBezTo>
                <a:cubicBezTo>
                  <a:pt x="370440" y="91878"/>
                  <a:pt x="398320" y="76708"/>
                  <a:pt x="427772" y="65224"/>
                </a:cubicBezTo>
                <a:cubicBezTo>
                  <a:pt x="427695" y="64352"/>
                  <a:pt x="428048" y="63498"/>
                  <a:pt x="428724" y="62939"/>
                </a:cubicBezTo>
                <a:cubicBezTo>
                  <a:pt x="447307" y="46310"/>
                  <a:pt x="472777" y="39677"/>
                  <a:pt x="497114" y="45127"/>
                </a:cubicBezTo>
                <a:cubicBezTo>
                  <a:pt x="498637" y="42650"/>
                  <a:pt x="502828" y="43126"/>
                  <a:pt x="502828" y="46555"/>
                </a:cubicBezTo>
                <a:cubicBezTo>
                  <a:pt x="499781" y="80179"/>
                  <a:pt x="452346" y="78750"/>
                  <a:pt x="429105" y="71225"/>
                </a:cubicBezTo>
                <a:cubicBezTo>
                  <a:pt x="407121" y="79539"/>
                  <a:pt x="386157" y="90340"/>
                  <a:pt x="366621" y="103420"/>
                </a:cubicBezTo>
                <a:cubicBezTo>
                  <a:pt x="380670" y="99601"/>
                  <a:pt x="395006" y="96926"/>
                  <a:pt x="409483" y="95419"/>
                </a:cubicBezTo>
                <a:cubicBezTo>
                  <a:pt x="410007" y="95257"/>
                  <a:pt x="410579" y="95257"/>
                  <a:pt x="411103" y="95419"/>
                </a:cubicBezTo>
                <a:cubicBezTo>
                  <a:pt x="420847" y="93150"/>
                  <a:pt x="431057" y="94051"/>
                  <a:pt x="440249" y="97991"/>
                </a:cubicBezTo>
                <a:cubicBezTo>
                  <a:pt x="448060" y="101896"/>
                  <a:pt x="455489" y="110849"/>
                  <a:pt x="449774" y="119517"/>
                </a:cubicBezTo>
                <a:cubicBezTo>
                  <a:pt x="443545" y="126726"/>
                  <a:pt x="433334" y="129008"/>
                  <a:pt x="424628" y="125137"/>
                </a:cubicBezTo>
                <a:cubicBezTo>
                  <a:pt x="420151" y="123609"/>
                  <a:pt x="416151" y="120951"/>
                  <a:pt x="413008" y="117422"/>
                </a:cubicBezTo>
                <a:cubicBezTo>
                  <a:pt x="408817" y="112183"/>
                  <a:pt x="407293" y="105896"/>
                  <a:pt x="401578" y="102658"/>
                </a:cubicBezTo>
                <a:cubicBezTo>
                  <a:pt x="367288" y="107464"/>
                  <a:pt x="334541" y="120039"/>
                  <a:pt x="305851" y="139424"/>
                </a:cubicBezTo>
                <a:cubicBezTo>
                  <a:pt x="320272" y="138200"/>
                  <a:pt x="334788" y="139752"/>
                  <a:pt x="348619" y="143996"/>
                </a:cubicBezTo>
                <a:cubicBezTo>
                  <a:pt x="349133" y="143251"/>
                  <a:pt x="350000" y="142821"/>
                  <a:pt x="350905" y="142853"/>
                </a:cubicBezTo>
                <a:cubicBezTo>
                  <a:pt x="375536" y="142247"/>
                  <a:pt x="398692" y="154566"/>
                  <a:pt x="411960" y="175333"/>
                </a:cubicBezTo>
                <a:cubicBezTo>
                  <a:pt x="413865" y="178286"/>
                  <a:pt x="410150" y="180953"/>
                  <a:pt x="407769" y="179524"/>
                </a:cubicBezTo>
                <a:cubicBezTo>
                  <a:pt x="384318" y="182114"/>
                  <a:pt x="361344" y="171613"/>
                  <a:pt x="347952" y="152188"/>
                </a:cubicBezTo>
                <a:cubicBezTo>
                  <a:pt x="347609" y="151530"/>
                  <a:pt x="347609" y="150749"/>
                  <a:pt x="347952" y="150092"/>
                </a:cubicBezTo>
                <a:cubicBezTo>
                  <a:pt x="332588" y="145128"/>
                  <a:pt x="316300" y="143759"/>
                  <a:pt x="300327" y="146092"/>
                </a:cubicBezTo>
                <a:cubicBezTo>
                  <a:pt x="299393" y="146249"/>
                  <a:pt x="298450" y="145968"/>
                  <a:pt x="297755" y="145330"/>
                </a:cubicBezTo>
                <a:cubicBezTo>
                  <a:pt x="247587" y="182223"/>
                  <a:pt x="215573" y="238781"/>
                  <a:pt x="209744" y="300778"/>
                </a:cubicBezTo>
                <a:lnTo>
                  <a:pt x="209744" y="441081"/>
                </a:lnTo>
                <a:cubicBezTo>
                  <a:pt x="228308" y="350097"/>
                  <a:pt x="289278" y="273483"/>
                  <a:pt x="373765" y="234960"/>
                </a:cubicBezTo>
                <a:cubicBezTo>
                  <a:pt x="374203" y="234714"/>
                  <a:pt x="374698" y="234580"/>
                  <a:pt x="375213" y="234567"/>
                </a:cubicBezTo>
                <a:cubicBezTo>
                  <a:pt x="376946" y="234521"/>
                  <a:pt x="378384" y="235892"/>
                  <a:pt x="378432" y="237627"/>
                </a:cubicBezTo>
                <a:cubicBezTo>
                  <a:pt x="374593" y="289850"/>
                  <a:pt x="355705" y="339841"/>
                  <a:pt x="324044" y="381550"/>
                </a:cubicBezTo>
                <a:cubicBezTo>
                  <a:pt x="308623" y="402507"/>
                  <a:pt x="291621" y="422250"/>
                  <a:pt x="273181" y="440605"/>
                </a:cubicBezTo>
                <a:cubicBezTo>
                  <a:pt x="252321" y="461750"/>
                  <a:pt x="226794" y="480705"/>
                  <a:pt x="210697" y="505946"/>
                </a:cubicBezTo>
                <a:cubicBezTo>
                  <a:pt x="210887" y="513757"/>
                  <a:pt x="211268" y="521567"/>
                  <a:pt x="212125" y="529473"/>
                </a:cubicBezTo>
                <a:cubicBezTo>
                  <a:pt x="212354" y="530759"/>
                  <a:pt x="211506" y="531997"/>
                  <a:pt x="210220" y="532235"/>
                </a:cubicBezTo>
                <a:lnTo>
                  <a:pt x="210220" y="573193"/>
                </a:lnTo>
                <a:cubicBezTo>
                  <a:pt x="212840" y="567764"/>
                  <a:pt x="216459" y="562887"/>
                  <a:pt x="220889" y="558810"/>
                </a:cubicBezTo>
                <a:cubicBezTo>
                  <a:pt x="224032" y="539855"/>
                  <a:pt x="241748" y="530330"/>
                  <a:pt x="259560" y="528902"/>
                </a:cubicBezTo>
                <a:cubicBezTo>
                  <a:pt x="261246" y="528902"/>
                  <a:pt x="262608" y="530264"/>
                  <a:pt x="262608" y="531950"/>
                </a:cubicBezTo>
                <a:cubicBezTo>
                  <a:pt x="261779" y="550571"/>
                  <a:pt x="246196" y="565106"/>
                  <a:pt x="227556" y="564620"/>
                </a:cubicBezTo>
                <a:cubicBezTo>
                  <a:pt x="226613" y="564582"/>
                  <a:pt x="225746" y="564134"/>
                  <a:pt x="225175" y="563382"/>
                </a:cubicBezTo>
                <a:cubicBezTo>
                  <a:pt x="217640" y="570059"/>
                  <a:pt x="212945" y="579355"/>
                  <a:pt x="212030" y="589385"/>
                </a:cubicBezTo>
                <a:cubicBezTo>
                  <a:pt x="211954" y="590490"/>
                  <a:pt x="211249" y="591462"/>
                  <a:pt x="210220" y="591862"/>
                </a:cubicBezTo>
                <a:lnTo>
                  <a:pt x="210220" y="619960"/>
                </a:lnTo>
                <a:cubicBezTo>
                  <a:pt x="212725" y="613731"/>
                  <a:pt x="216907" y="608321"/>
                  <a:pt x="222317" y="604339"/>
                </a:cubicBezTo>
                <a:cubicBezTo>
                  <a:pt x="225899" y="597862"/>
                  <a:pt x="230832" y="592243"/>
                  <a:pt x="236795" y="587861"/>
                </a:cubicBezTo>
                <a:cubicBezTo>
                  <a:pt x="241367" y="584813"/>
                  <a:pt x="248606" y="583766"/>
                  <a:pt x="251654" y="589290"/>
                </a:cubicBezTo>
                <a:cubicBezTo>
                  <a:pt x="254702" y="594814"/>
                  <a:pt x="249368" y="599863"/>
                  <a:pt x="245177" y="602816"/>
                </a:cubicBezTo>
                <a:cubicBezTo>
                  <a:pt x="239805" y="606664"/>
                  <a:pt x="233395" y="608788"/>
                  <a:pt x="226794" y="608912"/>
                </a:cubicBezTo>
                <a:lnTo>
                  <a:pt x="226318" y="608912"/>
                </a:lnTo>
                <a:cubicBezTo>
                  <a:pt x="219517" y="613798"/>
                  <a:pt x="215116" y="621351"/>
                  <a:pt x="214221" y="629676"/>
                </a:cubicBezTo>
                <a:cubicBezTo>
                  <a:pt x="213973" y="631486"/>
                  <a:pt x="212316" y="632762"/>
                  <a:pt x="210506" y="632533"/>
                </a:cubicBezTo>
                <a:lnTo>
                  <a:pt x="210506" y="769217"/>
                </a:lnTo>
                <a:cubicBezTo>
                  <a:pt x="217479" y="753501"/>
                  <a:pt x="227670" y="739414"/>
                  <a:pt x="240415" y="727879"/>
                </a:cubicBezTo>
                <a:cubicBezTo>
                  <a:pt x="244225" y="719516"/>
                  <a:pt x="246358" y="710486"/>
                  <a:pt x="246701" y="701304"/>
                </a:cubicBezTo>
                <a:cubicBezTo>
                  <a:pt x="245663" y="701685"/>
                  <a:pt x="244501" y="701342"/>
                  <a:pt x="243844" y="700447"/>
                </a:cubicBezTo>
                <a:cubicBezTo>
                  <a:pt x="231766" y="685540"/>
                  <a:pt x="230766" y="664518"/>
                  <a:pt x="241367" y="648535"/>
                </a:cubicBezTo>
                <a:cubicBezTo>
                  <a:pt x="240034" y="645964"/>
                  <a:pt x="242701" y="642249"/>
                  <a:pt x="245463" y="644249"/>
                </a:cubicBezTo>
                <a:cubicBezTo>
                  <a:pt x="246311" y="644840"/>
                  <a:pt x="247130" y="645468"/>
                  <a:pt x="247920" y="646126"/>
                </a:cubicBezTo>
                <a:cubicBezTo>
                  <a:pt x="264113" y="659575"/>
                  <a:pt x="266332" y="683587"/>
                  <a:pt x="252892" y="699780"/>
                </a:cubicBezTo>
                <a:cubicBezTo>
                  <a:pt x="252797" y="706543"/>
                  <a:pt x="251835" y="713267"/>
                  <a:pt x="250035" y="719783"/>
                </a:cubicBezTo>
                <a:cubicBezTo>
                  <a:pt x="257074" y="714153"/>
                  <a:pt x="264522" y="709057"/>
                  <a:pt x="272323" y="704543"/>
                </a:cubicBezTo>
                <a:cubicBezTo>
                  <a:pt x="272295" y="703742"/>
                  <a:pt x="272571" y="702961"/>
                  <a:pt x="273085" y="702352"/>
                </a:cubicBezTo>
                <a:cubicBezTo>
                  <a:pt x="286173" y="685740"/>
                  <a:pt x="295383" y="666404"/>
                  <a:pt x="300041" y="645773"/>
                </a:cubicBezTo>
                <a:cubicBezTo>
                  <a:pt x="286430" y="618827"/>
                  <a:pt x="294231" y="585985"/>
                  <a:pt x="318520" y="568049"/>
                </a:cubicBezTo>
                <a:cubicBezTo>
                  <a:pt x="318424" y="564049"/>
                  <a:pt x="324711" y="564144"/>
                  <a:pt x="324711" y="568049"/>
                </a:cubicBezTo>
                <a:cubicBezTo>
                  <a:pt x="326549" y="587052"/>
                  <a:pt x="326740" y="606168"/>
                  <a:pt x="325282" y="625199"/>
                </a:cubicBezTo>
                <a:cubicBezTo>
                  <a:pt x="324330" y="635362"/>
                  <a:pt x="318358" y="644364"/>
                  <a:pt x="309376" y="649202"/>
                </a:cubicBezTo>
                <a:cubicBezTo>
                  <a:pt x="308309" y="649926"/>
                  <a:pt x="306918" y="649926"/>
                  <a:pt x="305851" y="649202"/>
                </a:cubicBezTo>
                <a:cubicBezTo>
                  <a:pt x="301670" y="666938"/>
                  <a:pt x="294202" y="683740"/>
                  <a:pt x="283849" y="698732"/>
                </a:cubicBezTo>
                <a:cubicBezTo>
                  <a:pt x="289087" y="696065"/>
                  <a:pt x="294422" y="693589"/>
                  <a:pt x="299756" y="691208"/>
                </a:cubicBezTo>
                <a:cubicBezTo>
                  <a:pt x="299574" y="690617"/>
                  <a:pt x="299574" y="689988"/>
                  <a:pt x="299756" y="689398"/>
                </a:cubicBezTo>
                <a:cubicBezTo>
                  <a:pt x="310080" y="669310"/>
                  <a:pt x="331683" y="657622"/>
                  <a:pt x="354143" y="659966"/>
                </a:cubicBezTo>
                <a:cubicBezTo>
                  <a:pt x="354781" y="660042"/>
                  <a:pt x="355381" y="660308"/>
                  <a:pt x="355858" y="660728"/>
                </a:cubicBezTo>
                <a:cubicBezTo>
                  <a:pt x="357477" y="659394"/>
                  <a:pt x="360715" y="659489"/>
                  <a:pt x="360715" y="662061"/>
                </a:cubicBezTo>
                <a:cubicBezTo>
                  <a:pt x="366716" y="689112"/>
                  <a:pt x="326806" y="697304"/>
                  <a:pt x="307756" y="695779"/>
                </a:cubicBezTo>
                <a:cubicBezTo>
                  <a:pt x="307070" y="695713"/>
                  <a:pt x="306432" y="695408"/>
                  <a:pt x="305947" y="694922"/>
                </a:cubicBezTo>
                <a:lnTo>
                  <a:pt x="305185" y="695494"/>
                </a:lnTo>
                <a:cubicBezTo>
                  <a:pt x="283325" y="704057"/>
                  <a:pt x="263141" y="716411"/>
                  <a:pt x="245558" y="731975"/>
                </a:cubicBezTo>
                <a:lnTo>
                  <a:pt x="245082" y="733117"/>
                </a:lnTo>
                <a:cubicBezTo>
                  <a:pt x="244663" y="734013"/>
                  <a:pt x="243777" y="734594"/>
                  <a:pt x="242796" y="734641"/>
                </a:cubicBezTo>
                <a:cubicBezTo>
                  <a:pt x="241824" y="735518"/>
                  <a:pt x="240910" y="736432"/>
                  <a:pt x="240034" y="737404"/>
                </a:cubicBezTo>
                <a:cubicBezTo>
                  <a:pt x="247920" y="734632"/>
                  <a:pt x="256169" y="733022"/>
                  <a:pt x="264513" y="732641"/>
                </a:cubicBezTo>
                <a:cubicBezTo>
                  <a:pt x="264875" y="731984"/>
                  <a:pt x="265494" y="731498"/>
                  <a:pt x="266227" y="731308"/>
                </a:cubicBezTo>
                <a:cubicBezTo>
                  <a:pt x="269513" y="730317"/>
                  <a:pt x="272905" y="729679"/>
                  <a:pt x="276324" y="729403"/>
                </a:cubicBezTo>
                <a:cubicBezTo>
                  <a:pt x="280315" y="725879"/>
                  <a:pt x="285601" y="724183"/>
                  <a:pt x="290897" y="724735"/>
                </a:cubicBezTo>
                <a:cubicBezTo>
                  <a:pt x="295250" y="725659"/>
                  <a:pt x="298689" y="728993"/>
                  <a:pt x="299756" y="733308"/>
                </a:cubicBezTo>
                <a:cubicBezTo>
                  <a:pt x="302518" y="747691"/>
                  <a:pt x="281182" y="743690"/>
                  <a:pt x="273943" y="741500"/>
                </a:cubicBezTo>
                <a:cubicBezTo>
                  <a:pt x="272752" y="741138"/>
                  <a:pt x="271914" y="740071"/>
                  <a:pt x="271847" y="738833"/>
                </a:cubicBezTo>
                <a:cubicBezTo>
                  <a:pt x="258188" y="738242"/>
                  <a:pt x="244596" y="741090"/>
                  <a:pt x="232318" y="747119"/>
                </a:cubicBezTo>
                <a:cubicBezTo>
                  <a:pt x="231909" y="747205"/>
                  <a:pt x="231490" y="747205"/>
                  <a:pt x="231080" y="747119"/>
                </a:cubicBezTo>
                <a:cubicBezTo>
                  <a:pt x="221069" y="759559"/>
                  <a:pt x="214031" y="774123"/>
                  <a:pt x="210506" y="789696"/>
                </a:cubicBezTo>
                <a:lnTo>
                  <a:pt x="210506" y="923046"/>
                </a:lnTo>
                <a:cubicBezTo>
                  <a:pt x="211916" y="912626"/>
                  <a:pt x="217745" y="903329"/>
                  <a:pt x="226508" y="897519"/>
                </a:cubicBezTo>
                <a:cubicBezTo>
                  <a:pt x="250797" y="883708"/>
                  <a:pt x="250797" y="919427"/>
                  <a:pt x="251654" y="933238"/>
                </a:cubicBezTo>
                <a:cubicBezTo>
                  <a:pt x="253750" y="965242"/>
                  <a:pt x="255464" y="997246"/>
                  <a:pt x="256417" y="1029250"/>
                </a:cubicBezTo>
                <a:cubicBezTo>
                  <a:pt x="259465" y="996808"/>
                  <a:pt x="264332" y="964566"/>
                  <a:pt x="270990" y="932666"/>
                </a:cubicBezTo>
                <a:cubicBezTo>
                  <a:pt x="274609" y="915426"/>
                  <a:pt x="279277" y="857895"/>
                  <a:pt x="309090" y="866467"/>
                </a:cubicBezTo>
                <a:cubicBezTo>
                  <a:pt x="322911" y="872325"/>
                  <a:pt x="333579" y="883793"/>
                  <a:pt x="338427" y="897995"/>
                </a:cubicBezTo>
                <a:cubicBezTo>
                  <a:pt x="344047" y="916093"/>
                  <a:pt x="332331" y="940096"/>
                  <a:pt x="326521" y="957050"/>
                </a:cubicBezTo>
                <a:cubicBezTo>
                  <a:pt x="313814" y="993626"/>
                  <a:pt x="297641" y="1028897"/>
                  <a:pt x="278229" y="1062397"/>
                </a:cubicBezTo>
                <a:cubicBezTo>
                  <a:pt x="308042" y="1027535"/>
                  <a:pt x="334903" y="990959"/>
                  <a:pt x="361858" y="953716"/>
                </a:cubicBezTo>
                <a:cubicBezTo>
                  <a:pt x="373574" y="937619"/>
                  <a:pt x="403578" y="908092"/>
                  <a:pt x="424628" y="930285"/>
                </a:cubicBezTo>
                <a:cubicBezTo>
                  <a:pt x="442631" y="948954"/>
                  <a:pt x="397958" y="986959"/>
                  <a:pt x="386528" y="998103"/>
                </a:cubicBezTo>
                <a:cubicBezTo>
                  <a:pt x="362954" y="1021039"/>
                  <a:pt x="338227" y="1042756"/>
                  <a:pt x="312424" y="1063159"/>
                </a:cubicBezTo>
                <a:cubicBezTo>
                  <a:pt x="334331" y="1048385"/>
                  <a:pt x="357925" y="1036298"/>
                  <a:pt x="382718" y="1027154"/>
                </a:cubicBezTo>
                <a:cubicBezTo>
                  <a:pt x="395291" y="1023154"/>
                  <a:pt x="436630" y="1020868"/>
                  <a:pt x="440344" y="1041251"/>
                </a:cubicBezTo>
                <a:cubicBezTo>
                  <a:pt x="443583" y="1059539"/>
                  <a:pt x="407007" y="1069541"/>
                  <a:pt x="394339" y="1073541"/>
                </a:cubicBezTo>
                <a:cubicBezTo>
                  <a:pt x="387766" y="1075446"/>
                  <a:pt x="381480" y="1077161"/>
                  <a:pt x="375289" y="1078875"/>
                </a:cubicBezTo>
                <a:cubicBezTo>
                  <a:pt x="392339" y="1076017"/>
                  <a:pt x="409388" y="1073351"/>
                  <a:pt x="426533" y="1071255"/>
                </a:cubicBezTo>
                <a:cubicBezTo>
                  <a:pt x="446631" y="1068779"/>
                  <a:pt x="492256" y="1062968"/>
                  <a:pt x="496637" y="1093448"/>
                </a:cubicBezTo>
                <a:cubicBezTo>
                  <a:pt x="501114" y="1122023"/>
                  <a:pt x="442440" y="1120690"/>
                  <a:pt x="424914" y="1122023"/>
                </a:cubicBezTo>
                <a:cubicBezTo>
                  <a:pt x="405045" y="1123528"/>
                  <a:pt x="385099" y="1123852"/>
                  <a:pt x="365192" y="1122976"/>
                </a:cubicBezTo>
                <a:cubicBezTo>
                  <a:pt x="382756" y="1126948"/>
                  <a:pt x="399920" y="1132558"/>
                  <a:pt x="416437" y="1139740"/>
                </a:cubicBezTo>
                <a:cubicBezTo>
                  <a:pt x="417103" y="1138625"/>
                  <a:pt x="418399" y="1138044"/>
                  <a:pt x="419675" y="1138311"/>
                </a:cubicBezTo>
                <a:cubicBezTo>
                  <a:pt x="484636" y="1149170"/>
                  <a:pt x="552835" y="1158028"/>
                  <a:pt x="617128" y="1138311"/>
                </a:cubicBezTo>
                <a:cubicBezTo>
                  <a:pt x="619891" y="1137454"/>
                  <a:pt x="622462" y="1136501"/>
                  <a:pt x="625129" y="1135549"/>
                </a:cubicBezTo>
                <a:cubicBezTo>
                  <a:pt x="623882" y="1124957"/>
                  <a:pt x="624453" y="1114222"/>
                  <a:pt x="626844" y="1103830"/>
                </a:cubicBezTo>
                <a:cubicBezTo>
                  <a:pt x="626606" y="1103088"/>
                  <a:pt x="626606" y="1102288"/>
                  <a:pt x="626844" y="1101545"/>
                </a:cubicBezTo>
                <a:cubicBezTo>
                  <a:pt x="614652" y="1075922"/>
                  <a:pt x="630082" y="1052015"/>
                  <a:pt x="645894" y="1031917"/>
                </a:cubicBezTo>
                <a:cubicBezTo>
                  <a:pt x="646113" y="1030755"/>
                  <a:pt x="646961" y="1029802"/>
                  <a:pt x="648085" y="1029440"/>
                </a:cubicBezTo>
                <a:cubicBezTo>
                  <a:pt x="650085" y="1028297"/>
                  <a:pt x="652276" y="1030393"/>
                  <a:pt x="652276" y="1032679"/>
                </a:cubicBezTo>
                <a:cubicBezTo>
                  <a:pt x="660581" y="1047395"/>
                  <a:pt x="663153" y="1064664"/>
                  <a:pt x="659515" y="1081161"/>
                </a:cubicBezTo>
                <a:cubicBezTo>
                  <a:pt x="655962" y="1093544"/>
                  <a:pt x="645637" y="1102802"/>
                  <a:pt x="632940" y="1104974"/>
                </a:cubicBezTo>
                <a:cubicBezTo>
                  <a:pt x="630806" y="1114337"/>
                  <a:pt x="630235" y="1123995"/>
                  <a:pt x="631225" y="1133549"/>
                </a:cubicBezTo>
                <a:cubicBezTo>
                  <a:pt x="645961" y="1127814"/>
                  <a:pt x="659886" y="1120194"/>
                  <a:pt x="672659" y="1110879"/>
                </a:cubicBezTo>
                <a:cubicBezTo>
                  <a:pt x="672583" y="1110469"/>
                  <a:pt x="672583" y="1110050"/>
                  <a:pt x="672659" y="1109641"/>
                </a:cubicBezTo>
                <a:cubicBezTo>
                  <a:pt x="676936" y="1098401"/>
                  <a:pt x="679536" y="1086590"/>
                  <a:pt x="680374" y="1074589"/>
                </a:cubicBezTo>
                <a:cubicBezTo>
                  <a:pt x="680231" y="1074055"/>
                  <a:pt x="680231" y="1073503"/>
                  <a:pt x="680374" y="1072970"/>
                </a:cubicBezTo>
                <a:cubicBezTo>
                  <a:pt x="675422" y="1068283"/>
                  <a:pt x="672745" y="1061682"/>
                  <a:pt x="673040" y="1054872"/>
                </a:cubicBezTo>
                <a:cubicBezTo>
                  <a:pt x="673764" y="1048633"/>
                  <a:pt x="679050" y="1043928"/>
                  <a:pt x="685327" y="1043918"/>
                </a:cubicBezTo>
                <a:cubicBezTo>
                  <a:pt x="690966" y="1044652"/>
                  <a:pt x="695100" y="1049576"/>
                  <a:pt x="694852" y="1055253"/>
                </a:cubicBezTo>
                <a:cubicBezTo>
                  <a:pt x="694005" y="1061835"/>
                  <a:pt x="691366" y="1068064"/>
                  <a:pt x="687232" y="1073255"/>
                </a:cubicBezTo>
                <a:cubicBezTo>
                  <a:pt x="686585" y="1083733"/>
                  <a:pt x="684661" y="1094096"/>
                  <a:pt x="681517" y="1104116"/>
                </a:cubicBezTo>
                <a:cubicBezTo>
                  <a:pt x="696510" y="1091648"/>
                  <a:pt x="709911" y="1077380"/>
                  <a:pt x="721427" y="1061635"/>
                </a:cubicBezTo>
                <a:cubicBezTo>
                  <a:pt x="721132" y="1060930"/>
                  <a:pt x="721132" y="1060149"/>
                  <a:pt x="721427" y="1059444"/>
                </a:cubicBezTo>
                <a:cubicBezTo>
                  <a:pt x="723380" y="1048643"/>
                  <a:pt x="723380" y="1037575"/>
                  <a:pt x="721427" y="1026773"/>
                </a:cubicBezTo>
                <a:cubicBezTo>
                  <a:pt x="715083" y="1023573"/>
                  <a:pt x="710312" y="1017934"/>
                  <a:pt x="708187" y="1011152"/>
                </a:cubicBezTo>
                <a:cubicBezTo>
                  <a:pt x="705959" y="1005580"/>
                  <a:pt x="707759" y="999208"/>
                  <a:pt x="712569" y="995627"/>
                </a:cubicBezTo>
                <a:cubicBezTo>
                  <a:pt x="713398" y="995169"/>
                  <a:pt x="714302" y="994846"/>
                  <a:pt x="715236" y="994674"/>
                </a:cubicBezTo>
                <a:cubicBezTo>
                  <a:pt x="716493" y="993779"/>
                  <a:pt x="718170" y="993779"/>
                  <a:pt x="719427" y="994674"/>
                </a:cubicBezTo>
                <a:cubicBezTo>
                  <a:pt x="722751" y="995112"/>
                  <a:pt x="725752" y="996903"/>
                  <a:pt x="727714" y="999627"/>
                </a:cubicBezTo>
                <a:cubicBezTo>
                  <a:pt x="731428" y="1006761"/>
                  <a:pt x="731428" y="1015258"/>
                  <a:pt x="727714" y="1022392"/>
                </a:cubicBezTo>
                <a:cubicBezTo>
                  <a:pt x="727533" y="1022839"/>
                  <a:pt x="727237" y="1023239"/>
                  <a:pt x="726856" y="1023535"/>
                </a:cubicBezTo>
                <a:cubicBezTo>
                  <a:pt x="728704" y="1032946"/>
                  <a:pt x="729219" y="1042556"/>
                  <a:pt x="728381" y="1052110"/>
                </a:cubicBezTo>
                <a:cubicBezTo>
                  <a:pt x="734667" y="1042394"/>
                  <a:pt x="741144" y="1032107"/>
                  <a:pt x="747431" y="1021344"/>
                </a:cubicBezTo>
                <a:cubicBezTo>
                  <a:pt x="747326" y="1020906"/>
                  <a:pt x="747326" y="1020449"/>
                  <a:pt x="747431" y="1020011"/>
                </a:cubicBezTo>
                <a:cubicBezTo>
                  <a:pt x="747907" y="1012771"/>
                  <a:pt x="748954" y="984768"/>
                  <a:pt x="763147" y="991436"/>
                </a:cubicBezTo>
                <a:cubicBezTo>
                  <a:pt x="777339" y="998103"/>
                  <a:pt x="763337" y="1016962"/>
                  <a:pt x="754860" y="1021534"/>
                </a:cubicBezTo>
                <a:cubicBezTo>
                  <a:pt x="748288" y="1032869"/>
                  <a:pt x="741620" y="1043728"/>
                  <a:pt x="734572" y="1054015"/>
                </a:cubicBezTo>
                <a:cubicBezTo>
                  <a:pt x="739258" y="1050957"/>
                  <a:pt x="744363" y="1048586"/>
                  <a:pt x="749716" y="1046966"/>
                </a:cubicBezTo>
                <a:cubicBezTo>
                  <a:pt x="749697" y="1046100"/>
                  <a:pt x="750040" y="1045271"/>
                  <a:pt x="750669" y="1044680"/>
                </a:cubicBezTo>
                <a:cubicBezTo>
                  <a:pt x="761832" y="1034746"/>
                  <a:pt x="777768" y="1032250"/>
                  <a:pt x="791436" y="1038299"/>
                </a:cubicBezTo>
                <a:cubicBezTo>
                  <a:pt x="792007" y="1038556"/>
                  <a:pt x="792474" y="1038994"/>
                  <a:pt x="792769" y="1039537"/>
                </a:cubicBezTo>
                <a:cubicBezTo>
                  <a:pt x="794046" y="1040165"/>
                  <a:pt x="794713" y="1041585"/>
                  <a:pt x="794389" y="1042966"/>
                </a:cubicBezTo>
                <a:cubicBezTo>
                  <a:pt x="790102" y="1060778"/>
                  <a:pt x="765623" y="1059539"/>
                  <a:pt x="753431" y="1052491"/>
                </a:cubicBezTo>
                <a:cubicBezTo>
                  <a:pt x="743916" y="1055005"/>
                  <a:pt x="735296" y="1060158"/>
                  <a:pt x="728571" y="1067350"/>
                </a:cubicBezTo>
                <a:cubicBezTo>
                  <a:pt x="727580" y="1068283"/>
                  <a:pt x="726037" y="1068283"/>
                  <a:pt x="725047" y="1067350"/>
                </a:cubicBezTo>
                <a:cubicBezTo>
                  <a:pt x="720284" y="1073636"/>
                  <a:pt x="715331" y="1079732"/>
                  <a:pt x="710188" y="1085542"/>
                </a:cubicBezTo>
                <a:cubicBezTo>
                  <a:pt x="716160" y="1082685"/>
                  <a:pt x="722627" y="1081037"/>
                  <a:pt x="729238" y="1080685"/>
                </a:cubicBezTo>
                <a:cubicBezTo>
                  <a:pt x="734543" y="1076256"/>
                  <a:pt x="740972" y="1073389"/>
                  <a:pt x="747811" y="1072398"/>
                </a:cubicBezTo>
                <a:cubicBezTo>
                  <a:pt x="752098" y="1072112"/>
                  <a:pt x="759432" y="1072779"/>
                  <a:pt x="760956" y="1077637"/>
                </a:cubicBezTo>
                <a:cubicBezTo>
                  <a:pt x="762480" y="1082495"/>
                  <a:pt x="758194" y="1087733"/>
                  <a:pt x="754289" y="1090019"/>
                </a:cubicBezTo>
                <a:cubicBezTo>
                  <a:pt x="747487" y="1092829"/>
                  <a:pt x="739848" y="1092829"/>
                  <a:pt x="733048" y="1090019"/>
                </a:cubicBezTo>
                <a:cubicBezTo>
                  <a:pt x="733048" y="1090019"/>
                  <a:pt x="733038" y="1090019"/>
                  <a:pt x="733038" y="1090019"/>
                </a:cubicBezTo>
                <a:cubicBezTo>
                  <a:pt x="731600" y="1089724"/>
                  <a:pt x="730657" y="1088324"/>
                  <a:pt x="730952" y="1086876"/>
                </a:cubicBezTo>
                <a:cubicBezTo>
                  <a:pt x="730162" y="1087352"/>
                  <a:pt x="729171" y="1087352"/>
                  <a:pt x="728381" y="1086876"/>
                </a:cubicBezTo>
                <a:cubicBezTo>
                  <a:pt x="716303" y="1088610"/>
                  <a:pt x="704901" y="1093505"/>
                  <a:pt x="695329" y="1101068"/>
                </a:cubicBezTo>
                <a:cubicBezTo>
                  <a:pt x="694948" y="1101154"/>
                  <a:pt x="694567" y="1101154"/>
                  <a:pt x="694186" y="1101068"/>
                </a:cubicBezTo>
                <a:cubicBezTo>
                  <a:pt x="674612" y="1119194"/>
                  <a:pt x="651438" y="1132987"/>
                  <a:pt x="626177" y="1141550"/>
                </a:cubicBezTo>
                <a:cubicBezTo>
                  <a:pt x="594507" y="1152408"/>
                  <a:pt x="561717" y="1156123"/>
                  <a:pt x="528737" y="1155825"/>
                </a:cubicBezTo>
                <a:lnTo>
                  <a:pt x="431032" y="1146113"/>
                </a:lnTo>
                <a:lnTo>
                  <a:pt x="430915" y="1146026"/>
                </a:lnTo>
                <a:lnTo>
                  <a:pt x="430153" y="1146026"/>
                </a:lnTo>
                <a:lnTo>
                  <a:pt x="431032" y="1146113"/>
                </a:lnTo>
                <a:lnTo>
                  <a:pt x="489779" y="1190032"/>
                </a:lnTo>
                <a:lnTo>
                  <a:pt x="569313" y="1190032"/>
                </a:lnTo>
                <a:cubicBezTo>
                  <a:pt x="570065" y="1189660"/>
                  <a:pt x="570942" y="1189660"/>
                  <a:pt x="571694" y="1190032"/>
                </a:cubicBezTo>
                <a:lnTo>
                  <a:pt x="627606" y="1190032"/>
                </a:lnTo>
                <a:cubicBezTo>
                  <a:pt x="628054" y="1188908"/>
                  <a:pt x="629158" y="1188174"/>
                  <a:pt x="630368" y="1188222"/>
                </a:cubicBezTo>
                <a:cubicBezTo>
                  <a:pt x="630806" y="1188127"/>
                  <a:pt x="631263" y="1188127"/>
                  <a:pt x="631702" y="1188222"/>
                </a:cubicBezTo>
                <a:cubicBezTo>
                  <a:pt x="631016" y="1186841"/>
                  <a:pt x="631463" y="1185164"/>
                  <a:pt x="632749" y="1184317"/>
                </a:cubicBezTo>
                <a:cubicBezTo>
                  <a:pt x="732286" y="1121261"/>
                  <a:pt x="850491" y="1170029"/>
                  <a:pt x="957171" y="1179554"/>
                </a:cubicBezTo>
                <a:lnTo>
                  <a:pt x="958028" y="1179554"/>
                </a:lnTo>
                <a:cubicBezTo>
                  <a:pt x="959838" y="1178888"/>
                  <a:pt x="961743" y="1178316"/>
                  <a:pt x="963553" y="1177554"/>
                </a:cubicBezTo>
                <a:cubicBezTo>
                  <a:pt x="965267" y="1176887"/>
                  <a:pt x="966029" y="1179650"/>
                  <a:pt x="964124" y="1179935"/>
                </a:cubicBezTo>
                <a:lnTo>
                  <a:pt x="963457" y="1179935"/>
                </a:lnTo>
                <a:cubicBezTo>
                  <a:pt x="963791" y="1180202"/>
                  <a:pt x="964067" y="1180545"/>
                  <a:pt x="964239" y="1180935"/>
                </a:cubicBezTo>
                <a:cubicBezTo>
                  <a:pt x="964877" y="1182326"/>
                  <a:pt x="964277" y="1183964"/>
                  <a:pt x="962886" y="1184603"/>
                </a:cubicBezTo>
                <a:cubicBezTo>
                  <a:pt x="859168" y="1237590"/>
                  <a:pt x="737010" y="1240676"/>
                  <a:pt x="630749" y="1192984"/>
                </a:cubicBezTo>
                <a:lnTo>
                  <a:pt x="630082" y="1192984"/>
                </a:lnTo>
                <a:cubicBezTo>
                  <a:pt x="628978" y="1193042"/>
                  <a:pt x="627930" y="1192442"/>
                  <a:pt x="627415" y="1191461"/>
                </a:cubicBezTo>
                <a:lnTo>
                  <a:pt x="573980" y="1191461"/>
                </a:lnTo>
                <a:cubicBezTo>
                  <a:pt x="592325" y="1213406"/>
                  <a:pt x="612423" y="1233828"/>
                  <a:pt x="634083" y="1252516"/>
                </a:cubicBezTo>
                <a:cubicBezTo>
                  <a:pt x="640350" y="1251106"/>
                  <a:pt x="646723" y="1250211"/>
                  <a:pt x="653133" y="1249849"/>
                </a:cubicBezTo>
                <a:cubicBezTo>
                  <a:pt x="661324" y="1245372"/>
                  <a:pt x="692376" y="1230037"/>
                  <a:pt x="694567" y="1249087"/>
                </a:cubicBezTo>
                <a:cubicBezTo>
                  <a:pt x="695233" y="1255373"/>
                  <a:pt x="689518" y="1259564"/>
                  <a:pt x="684184" y="1260993"/>
                </a:cubicBezTo>
                <a:cubicBezTo>
                  <a:pt x="675955" y="1262765"/>
                  <a:pt x="667363" y="1261412"/>
                  <a:pt x="660086" y="1257183"/>
                </a:cubicBezTo>
                <a:cubicBezTo>
                  <a:pt x="659648" y="1256945"/>
                  <a:pt x="659257" y="1256621"/>
                  <a:pt x="658943" y="1256230"/>
                </a:cubicBezTo>
                <a:cubicBezTo>
                  <a:pt x="652552" y="1256164"/>
                  <a:pt x="646170" y="1256745"/>
                  <a:pt x="639893" y="1257945"/>
                </a:cubicBezTo>
                <a:cubicBezTo>
                  <a:pt x="648266" y="1264232"/>
                  <a:pt x="657191" y="1269747"/>
                  <a:pt x="666563" y="1274423"/>
                </a:cubicBezTo>
                <a:cubicBezTo>
                  <a:pt x="678089" y="1280043"/>
                  <a:pt x="690947" y="1285282"/>
                  <a:pt x="703711" y="1290044"/>
                </a:cubicBezTo>
                <a:cubicBezTo>
                  <a:pt x="703749" y="1288806"/>
                  <a:pt x="704539" y="1287711"/>
                  <a:pt x="705711" y="1287282"/>
                </a:cubicBezTo>
                <a:cubicBezTo>
                  <a:pt x="721237" y="1280615"/>
                  <a:pt x="759337" y="1268708"/>
                  <a:pt x="768862" y="1292426"/>
                </a:cubicBezTo>
                <a:cubicBezTo>
                  <a:pt x="776196" y="1310428"/>
                  <a:pt x="755717" y="1310523"/>
                  <a:pt x="743525" y="1308999"/>
                </a:cubicBezTo>
                <a:cubicBezTo>
                  <a:pt x="726161" y="1305199"/>
                  <a:pt x="709311" y="1299350"/>
                  <a:pt x="693328" y="1291568"/>
                </a:cubicBezTo>
                <a:cubicBezTo>
                  <a:pt x="678231" y="1286568"/>
                  <a:pt x="663630" y="1280195"/>
                  <a:pt x="649704" y="1272518"/>
                </a:cubicBezTo>
                <a:cubicBezTo>
                  <a:pt x="653190" y="1285558"/>
                  <a:pt x="659067" y="1297826"/>
                  <a:pt x="667040" y="1308713"/>
                </a:cubicBezTo>
                <a:cubicBezTo>
                  <a:pt x="677517" y="1313857"/>
                  <a:pt x="700663" y="1326334"/>
                  <a:pt x="687042" y="1336050"/>
                </a:cubicBezTo>
                <a:cubicBezTo>
                  <a:pt x="673421" y="1345766"/>
                  <a:pt x="659991" y="1321382"/>
                  <a:pt x="657705" y="1311380"/>
                </a:cubicBezTo>
                <a:cubicBezTo>
                  <a:pt x="657419" y="1310180"/>
                  <a:pt x="657914" y="1308923"/>
                  <a:pt x="658943" y="1308237"/>
                </a:cubicBezTo>
                <a:cubicBezTo>
                  <a:pt x="651504" y="1296198"/>
                  <a:pt x="645856" y="1283139"/>
                  <a:pt x="642179" y="1269470"/>
                </a:cubicBezTo>
                <a:cubicBezTo>
                  <a:pt x="641979" y="1268880"/>
                  <a:pt x="641979" y="1268251"/>
                  <a:pt x="642179" y="1267661"/>
                </a:cubicBezTo>
                <a:cubicBezTo>
                  <a:pt x="629206" y="1258717"/>
                  <a:pt x="617138" y="1248506"/>
                  <a:pt x="606175" y="1237180"/>
                </a:cubicBezTo>
                <a:cubicBezTo>
                  <a:pt x="603879" y="1245201"/>
                  <a:pt x="603517" y="1253659"/>
                  <a:pt x="605127" y="1261850"/>
                </a:cubicBezTo>
                <a:cubicBezTo>
                  <a:pt x="605575" y="1262041"/>
                  <a:pt x="605965" y="1262336"/>
                  <a:pt x="606270" y="1262708"/>
                </a:cubicBezTo>
                <a:cubicBezTo>
                  <a:pt x="611089" y="1267460"/>
                  <a:pt x="614052" y="1273776"/>
                  <a:pt x="614652" y="1280519"/>
                </a:cubicBezTo>
                <a:cubicBezTo>
                  <a:pt x="614652" y="1285282"/>
                  <a:pt x="612175" y="1290521"/>
                  <a:pt x="606651" y="1290521"/>
                </a:cubicBezTo>
                <a:cubicBezTo>
                  <a:pt x="602832" y="1290054"/>
                  <a:pt x="599498" y="1287692"/>
                  <a:pt x="597793" y="1284234"/>
                </a:cubicBezTo>
                <a:cubicBezTo>
                  <a:pt x="597793" y="1283663"/>
                  <a:pt x="597793" y="1283663"/>
                  <a:pt x="597793" y="1283663"/>
                </a:cubicBezTo>
                <a:cubicBezTo>
                  <a:pt x="596802" y="1281843"/>
                  <a:pt x="596097" y="1279881"/>
                  <a:pt x="595697" y="1277852"/>
                </a:cubicBezTo>
                <a:cubicBezTo>
                  <a:pt x="594802" y="1272556"/>
                  <a:pt x="596107" y="1267118"/>
                  <a:pt x="599317" y="1262803"/>
                </a:cubicBezTo>
                <a:cubicBezTo>
                  <a:pt x="597536" y="1253087"/>
                  <a:pt x="598155" y="1243076"/>
                  <a:pt x="601126" y="1233656"/>
                </a:cubicBezTo>
                <a:cubicBezTo>
                  <a:pt x="601203" y="1233180"/>
                  <a:pt x="601441" y="1232742"/>
                  <a:pt x="601793" y="1232418"/>
                </a:cubicBezTo>
                <a:cubicBezTo>
                  <a:pt x="589982" y="1219845"/>
                  <a:pt x="578743" y="1206891"/>
                  <a:pt x="567503" y="1194318"/>
                </a:cubicBezTo>
                <a:cubicBezTo>
                  <a:pt x="566922" y="1193737"/>
                  <a:pt x="566617" y="1192946"/>
                  <a:pt x="566646" y="1192127"/>
                </a:cubicBezTo>
                <a:lnTo>
                  <a:pt x="491208" y="1192127"/>
                </a:lnTo>
                <a:cubicBezTo>
                  <a:pt x="499781" y="1202986"/>
                  <a:pt x="504067" y="1214416"/>
                  <a:pt x="499018" y="1224798"/>
                </a:cubicBezTo>
                <a:cubicBezTo>
                  <a:pt x="484064" y="1255945"/>
                  <a:pt x="420437" y="1225846"/>
                  <a:pt x="400530" y="1216892"/>
                </a:cubicBezTo>
                <a:cubicBezTo>
                  <a:pt x="380585" y="1207720"/>
                  <a:pt x="361468" y="1196852"/>
                  <a:pt x="343380" y="1184412"/>
                </a:cubicBezTo>
                <a:cubicBezTo>
                  <a:pt x="348466" y="1189136"/>
                  <a:pt x="353305" y="1194128"/>
                  <a:pt x="357858" y="1199366"/>
                </a:cubicBezTo>
                <a:cubicBezTo>
                  <a:pt x="369574" y="1212892"/>
                  <a:pt x="378051" y="1228894"/>
                  <a:pt x="390719" y="1241467"/>
                </a:cubicBezTo>
                <a:cubicBezTo>
                  <a:pt x="399292" y="1250039"/>
                  <a:pt x="409579" y="1254421"/>
                  <a:pt x="408817" y="1267565"/>
                </a:cubicBezTo>
                <a:cubicBezTo>
                  <a:pt x="408769" y="1269280"/>
                  <a:pt x="407388" y="1270661"/>
                  <a:pt x="405673" y="1270709"/>
                </a:cubicBezTo>
                <a:cubicBezTo>
                  <a:pt x="371764" y="1273947"/>
                  <a:pt x="332712" y="1272518"/>
                  <a:pt x="308995" y="1243943"/>
                </a:cubicBezTo>
                <a:cubicBezTo>
                  <a:pt x="304642" y="1238600"/>
                  <a:pt x="300965" y="1232751"/>
                  <a:pt x="298041" y="1226513"/>
                </a:cubicBezTo>
                <a:cubicBezTo>
                  <a:pt x="303184" y="1238514"/>
                  <a:pt x="307756" y="1250420"/>
                  <a:pt x="312709" y="1262422"/>
                </a:cubicBezTo>
                <a:cubicBezTo>
                  <a:pt x="319186" y="1278519"/>
                  <a:pt x="336427" y="1321001"/>
                  <a:pt x="311090" y="1331573"/>
                </a:cubicBezTo>
                <a:cubicBezTo>
                  <a:pt x="285754" y="1342146"/>
                  <a:pt x="266608" y="1304046"/>
                  <a:pt x="264322" y="1285567"/>
                </a:cubicBezTo>
                <a:cubicBezTo>
                  <a:pt x="260608" y="1255088"/>
                  <a:pt x="258131" y="1224703"/>
                  <a:pt x="254797" y="1194413"/>
                </a:cubicBezTo>
                <a:cubicBezTo>
                  <a:pt x="253559" y="1210615"/>
                  <a:pt x="250359" y="1226608"/>
                  <a:pt x="245272" y="1242038"/>
                </a:cubicBezTo>
                <a:cubicBezTo>
                  <a:pt x="238891" y="1261088"/>
                  <a:pt x="227460" y="1283567"/>
                  <a:pt x="203458" y="1280138"/>
                </a:cubicBezTo>
                <a:cubicBezTo>
                  <a:pt x="179455" y="1276709"/>
                  <a:pt x="181550" y="1254611"/>
                  <a:pt x="188980" y="1237466"/>
                </a:cubicBezTo>
                <a:cubicBezTo>
                  <a:pt x="195361" y="1222893"/>
                  <a:pt x="204696" y="1209749"/>
                  <a:pt x="211935" y="1195652"/>
                </a:cubicBezTo>
                <a:cubicBezTo>
                  <a:pt x="221784" y="1175944"/>
                  <a:pt x="229023" y="1155037"/>
                  <a:pt x="233461" y="1133453"/>
                </a:cubicBezTo>
                <a:cubicBezTo>
                  <a:pt x="204096" y="1161219"/>
                  <a:pt x="171739" y="1185622"/>
                  <a:pt x="136973" y="1206224"/>
                </a:cubicBezTo>
                <a:cubicBezTo>
                  <a:pt x="119447" y="1216511"/>
                  <a:pt x="86395" y="1239657"/>
                  <a:pt x="67917" y="1218321"/>
                </a:cubicBezTo>
                <a:cubicBezTo>
                  <a:pt x="46200" y="1193270"/>
                  <a:pt x="100397" y="1163933"/>
                  <a:pt x="152118" y="1143169"/>
                </a:cubicBezTo>
                <a:cubicBezTo>
                  <a:pt x="127972" y="1147665"/>
                  <a:pt x="103579" y="1150684"/>
                  <a:pt x="79061" y="1152217"/>
                </a:cubicBezTo>
                <a:cubicBezTo>
                  <a:pt x="65250" y="1153170"/>
                  <a:pt x="861" y="1164791"/>
                  <a:pt x="4" y="1138502"/>
                </a:cubicBezTo>
                <a:cubicBezTo>
                  <a:pt x="-282" y="1127453"/>
                  <a:pt x="14482" y="1116308"/>
                  <a:pt x="22483" y="1111165"/>
                </a:cubicBezTo>
                <a:cubicBezTo>
                  <a:pt x="38285" y="1102126"/>
                  <a:pt x="56192" y="1097392"/>
                  <a:pt x="74394" y="1097449"/>
                </a:cubicBezTo>
                <a:cubicBezTo>
                  <a:pt x="105341" y="1096010"/>
                  <a:pt x="136354" y="1096906"/>
                  <a:pt x="167167" y="1100116"/>
                </a:cubicBezTo>
                <a:lnTo>
                  <a:pt x="144212" y="1093067"/>
                </a:lnTo>
                <a:cubicBezTo>
                  <a:pt x="126181" y="1088514"/>
                  <a:pt x="108655" y="1082133"/>
                  <a:pt x="91920" y="1074017"/>
                </a:cubicBezTo>
                <a:cubicBezTo>
                  <a:pt x="65726" y="1060206"/>
                  <a:pt x="36103" y="1029726"/>
                  <a:pt x="42485" y="997817"/>
                </a:cubicBezTo>
                <a:cubicBezTo>
                  <a:pt x="42780" y="996750"/>
                  <a:pt x="43609" y="995922"/>
                  <a:pt x="44676" y="995627"/>
                </a:cubicBezTo>
                <a:cubicBezTo>
                  <a:pt x="76299" y="990959"/>
                  <a:pt x="100492" y="1010962"/>
                  <a:pt x="125638" y="1027250"/>
                </a:cubicBezTo>
                <a:cubicBezTo>
                  <a:pt x="155166" y="1046395"/>
                  <a:pt x="185551" y="1064111"/>
                  <a:pt x="216602" y="1080780"/>
                </a:cubicBezTo>
                <a:cubicBezTo>
                  <a:pt x="181121" y="1047128"/>
                  <a:pt x="149203" y="1009914"/>
                  <a:pt x="121352" y="969719"/>
                </a:cubicBezTo>
                <a:cubicBezTo>
                  <a:pt x="106703" y="949106"/>
                  <a:pt x="95778" y="926094"/>
                  <a:pt x="89062" y="901710"/>
                </a:cubicBezTo>
                <a:cubicBezTo>
                  <a:pt x="86681" y="891233"/>
                  <a:pt x="82871" y="874183"/>
                  <a:pt x="93539" y="866563"/>
                </a:cubicBezTo>
                <a:cubicBezTo>
                  <a:pt x="106588" y="857228"/>
                  <a:pt x="116209" y="872087"/>
                  <a:pt x="124210" y="880850"/>
                </a:cubicBezTo>
                <a:cubicBezTo>
                  <a:pt x="140488" y="898710"/>
                  <a:pt x="155756" y="917474"/>
                  <a:pt x="169930" y="937048"/>
                </a:cubicBezTo>
                <a:cubicBezTo>
                  <a:pt x="181836" y="953336"/>
                  <a:pt x="192790" y="970195"/>
                  <a:pt x="202981" y="987435"/>
                </a:cubicBezTo>
                <a:lnTo>
                  <a:pt x="202981" y="835035"/>
                </a:lnTo>
                <a:cubicBezTo>
                  <a:pt x="201629" y="834759"/>
                  <a:pt x="200667" y="833559"/>
                  <a:pt x="200695" y="832178"/>
                </a:cubicBezTo>
                <a:cubicBezTo>
                  <a:pt x="200695" y="831130"/>
                  <a:pt x="200695" y="830082"/>
                  <a:pt x="200695" y="828939"/>
                </a:cubicBezTo>
                <a:cubicBezTo>
                  <a:pt x="200362" y="828501"/>
                  <a:pt x="200200" y="827958"/>
                  <a:pt x="200219" y="827415"/>
                </a:cubicBezTo>
                <a:lnTo>
                  <a:pt x="200219" y="825605"/>
                </a:lnTo>
                <a:cubicBezTo>
                  <a:pt x="194409" y="798745"/>
                  <a:pt x="160690" y="772551"/>
                  <a:pt x="143069" y="754454"/>
                </a:cubicBezTo>
                <a:cubicBezTo>
                  <a:pt x="126791" y="738594"/>
                  <a:pt x="111722" y="721526"/>
                  <a:pt x="98016" y="703400"/>
                </a:cubicBezTo>
                <a:cubicBezTo>
                  <a:pt x="66679" y="659680"/>
                  <a:pt x="60011" y="608626"/>
                  <a:pt x="58868" y="556143"/>
                </a:cubicBezTo>
                <a:cubicBezTo>
                  <a:pt x="58811" y="555829"/>
                  <a:pt x="58811" y="555505"/>
                  <a:pt x="58868" y="555191"/>
                </a:cubicBezTo>
                <a:lnTo>
                  <a:pt x="58011" y="555191"/>
                </a:lnTo>
                <a:cubicBezTo>
                  <a:pt x="54487" y="553285"/>
                  <a:pt x="57630" y="547952"/>
                  <a:pt x="61154" y="549856"/>
                </a:cubicBezTo>
                <a:cubicBezTo>
                  <a:pt x="148689" y="595577"/>
                  <a:pt x="191742" y="685112"/>
                  <a:pt x="202791" y="779028"/>
                </a:cubicBezTo>
                <a:lnTo>
                  <a:pt x="202791" y="647012"/>
                </a:lnTo>
                <a:cubicBezTo>
                  <a:pt x="201972" y="646850"/>
                  <a:pt x="201276" y="646326"/>
                  <a:pt x="200886" y="645583"/>
                </a:cubicBezTo>
                <a:cubicBezTo>
                  <a:pt x="196695" y="637677"/>
                  <a:pt x="191551" y="628724"/>
                  <a:pt x="182789" y="626533"/>
                </a:cubicBezTo>
                <a:cubicBezTo>
                  <a:pt x="182169" y="626723"/>
                  <a:pt x="181503" y="626723"/>
                  <a:pt x="180883" y="626533"/>
                </a:cubicBezTo>
                <a:cubicBezTo>
                  <a:pt x="174826" y="625456"/>
                  <a:pt x="169282" y="622447"/>
                  <a:pt x="165072" y="617960"/>
                </a:cubicBezTo>
                <a:cubicBezTo>
                  <a:pt x="161738" y="614312"/>
                  <a:pt x="160909" y="609016"/>
                  <a:pt x="162976" y="604530"/>
                </a:cubicBezTo>
                <a:cubicBezTo>
                  <a:pt x="166310" y="599101"/>
                  <a:pt x="171930" y="601196"/>
                  <a:pt x="175835" y="604530"/>
                </a:cubicBezTo>
                <a:cubicBezTo>
                  <a:pt x="180817" y="608883"/>
                  <a:pt x="184446" y="614569"/>
                  <a:pt x="186313" y="620913"/>
                </a:cubicBezTo>
                <a:cubicBezTo>
                  <a:pt x="193323" y="623961"/>
                  <a:pt x="199114" y="629257"/>
                  <a:pt x="202791" y="635962"/>
                </a:cubicBezTo>
                <a:lnTo>
                  <a:pt x="202791" y="623485"/>
                </a:lnTo>
                <a:cubicBezTo>
                  <a:pt x="202077" y="622894"/>
                  <a:pt x="201629" y="622037"/>
                  <a:pt x="201553" y="621104"/>
                </a:cubicBezTo>
                <a:cubicBezTo>
                  <a:pt x="199114" y="603949"/>
                  <a:pt x="191885" y="587842"/>
                  <a:pt x="180693" y="574622"/>
                </a:cubicBezTo>
                <a:cubicBezTo>
                  <a:pt x="171435" y="571345"/>
                  <a:pt x="163424" y="565297"/>
                  <a:pt x="157738" y="557286"/>
                </a:cubicBezTo>
                <a:cubicBezTo>
                  <a:pt x="153070" y="550809"/>
                  <a:pt x="147736" y="538808"/>
                  <a:pt x="154880" y="531759"/>
                </a:cubicBezTo>
                <a:cubicBezTo>
                  <a:pt x="154937" y="531711"/>
                  <a:pt x="155004" y="531664"/>
                  <a:pt x="155061" y="531616"/>
                </a:cubicBezTo>
                <a:cubicBezTo>
                  <a:pt x="161367" y="526873"/>
                  <a:pt x="170320" y="528130"/>
                  <a:pt x="175073" y="534426"/>
                </a:cubicBezTo>
                <a:cubicBezTo>
                  <a:pt x="181760" y="544342"/>
                  <a:pt x="184941" y="556210"/>
                  <a:pt x="184122" y="568145"/>
                </a:cubicBezTo>
                <a:cubicBezTo>
                  <a:pt x="184122" y="568716"/>
                  <a:pt x="184122" y="568716"/>
                  <a:pt x="184122" y="568716"/>
                </a:cubicBezTo>
                <a:lnTo>
                  <a:pt x="184693" y="569573"/>
                </a:lnTo>
                <a:cubicBezTo>
                  <a:pt x="185951" y="569954"/>
                  <a:pt x="186798" y="571116"/>
                  <a:pt x="186789" y="572431"/>
                </a:cubicBezTo>
                <a:cubicBezTo>
                  <a:pt x="193313" y="581051"/>
                  <a:pt x="198724" y="590462"/>
                  <a:pt x="202886" y="600434"/>
                </a:cubicBezTo>
                <a:lnTo>
                  <a:pt x="202886" y="293443"/>
                </a:lnTo>
                <a:lnTo>
                  <a:pt x="203934" y="293443"/>
                </a:lnTo>
                <a:cubicBezTo>
                  <a:pt x="207134" y="270358"/>
                  <a:pt x="213783" y="247884"/>
                  <a:pt x="223651" y="226768"/>
                </a:cubicBezTo>
                <a:cubicBezTo>
                  <a:pt x="222146" y="226267"/>
                  <a:pt x="221269" y="224692"/>
                  <a:pt x="221650" y="223149"/>
                </a:cubicBezTo>
                <a:cubicBezTo>
                  <a:pt x="226737" y="195767"/>
                  <a:pt x="235690" y="169246"/>
                  <a:pt x="248225" y="144377"/>
                </a:cubicBezTo>
                <a:cubicBezTo>
                  <a:pt x="245311" y="132661"/>
                  <a:pt x="243805" y="120637"/>
                  <a:pt x="243748" y="108563"/>
                </a:cubicBezTo>
                <a:cubicBezTo>
                  <a:pt x="239691" y="103102"/>
                  <a:pt x="238071" y="96209"/>
                  <a:pt x="239272" y="89513"/>
                </a:cubicBezTo>
                <a:cubicBezTo>
                  <a:pt x="240224" y="84941"/>
                  <a:pt x="243177" y="76750"/>
                  <a:pt x="248797" y="77321"/>
                </a:cubicBezTo>
                <a:cubicBezTo>
                  <a:pt x="254416" y="77893"/>
                  <a:pt x="257750" y="85798"/>
                  <a:pt x="257750" y="90466"/>
                </a:cubicBezTo>
                <a:cubicBezTo>
                  <a:pt x="257883" y="97986"/>
                  <a:pt x="255864" y="105388"/>
                  <a:pt x="251940" y="111802"/>
                </a:cubicBezTo>
                <a:cubicBezTo>
                  <a:pt x="251626" y="112542"/>
                  <a:pt x="250997" y="113102"/>
                  <a:pt x="250225" y="113326"/>
                </a:cubicBezTo>
                <a:cubicBezTo>
                  <a:pt x="250521" y="121103"/>
                  <a:pt x="251444" y="128843"/>
                  <a:pt x="252988" y="136472"/>
                </a:cubicBezTo>
                <a:cubicBezTo>
                  <a:pt x="254607" y="133995"/>
                  <a:pt x="256226" y="131423"/>
                  <a:pt x="257941" y="129042"/>
                </a:cubicBezTo>
                <a:cubicBezTo>
                  <a:pt x="260989" y="124756"/>
                  <a:pt x="264227" y="120851"/>
                  <a:pt x="267466" y="116945"/>
                </a:cubicBezTo>
                <a:lnTo>
                  <a:pt x="266894" y="115993"/>
                </a:lnTo>
                <a:cubicBezTo>
                  <a:pt x="264370" y="105861"/>
                  <a:pt x="264370" y="95263"/>
                  <a:pt x="266894" y="85132"/>
                </a:cubicBezTo>
                <a:cubicBezTo>
                  <a:pt x="267971" y="79226"/>
                  <a:pt x="268923" y="73321"/>
                  <a:pt x="269752" y="67415"/>
                </a:cubicBezTo>
                <a:cubicBezTo>
                  <a:pt x="269561" y="66827"/>
                  <a:pt x="269561" y="66194"/>
                  <a:pt x="269752" y="65605"/>
                </a:cubicBezTo>
                <a:cubicBezTo>
                  <a:pt x="269752" y="65129"/>
                  <a:pt x="269752" y="64272"/>
                  <a:pt x="269752" y="64272"/>
                </a:cubicBezTo>
                <a:cubicBezTo>
                  <a:pt x="257655" y="46936"/>
                  <a:pt x="264418" y="26077"/>
                  <a:pt x="279277" y="12266"/>
                </a:cubicBezTo>
                <a:cubicBezTo>
                  <a:pt x="279438" y="12108"/>
                  <a:pt x="279629" y="11969"/>
                  <a:pt x="279820" y="11851"/>
                </a:cubicBezTo>
                <a:cubicBezTo>
                  <a:pt x="281315" y="10960"/>
                  <a:pt x="283239" y="11443"/>
                  <a:pt x="284134" y="12932"/>
                </a:cubicBezTo>
                <a:cubicBezTo>
                  <a:pt x="293088" y="31316"/>
                  <a:pt x="296707" y="57223"/>
                  <a:pt x="276038" y="68749"/>
                </a:cubicBezTo>
                <a:lnTo>
                  <a:pt x="276038" y="71606"/>
                </a:lnTo>
                <a:cubicBezTo>
                  <a:pt x="272266" y="84554"/>
                  <a:pt x="271171" y="98131"/>
                  <a:pt x="272800" y="111516"/>
                </a:cubicBezTo>
                <a:cubicBezTo>
                  <a:pt x="289754" y="92371"/>
                  <a:pt x="306899" y="76273"/>
                  <a:pt x="315567" y="51032"/>
                </a:cubicBezTo>
                <a:cubicBezTo>
                  <a:pt x="315472" y="50593"/>
                  <a:pt x="315472" y="50138"/>
                  <a:pt x="315567" y="49699"/>
                </a:cubicBezTo>
                <a:cubicBezTo>
                  <a:pt x="313472" y="37769"/>
                  <a:pt x="314319" y="25506"/>
                  <a:pt x="318043" y="13980"/>
                </a:cubicBezTo>
                <a:cubicBezTo>
                  <a:pt x="320520" y="7979"/>
                  <a:pt x="326806" y="-2022"/>
                  <a:pt x="334617" y="35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0421467" y="-41350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-462658" y="4442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5005925" y="1583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50059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9437584" y="1383635"/>
            <a:ext cx="3518181" cy="5779955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9672530" y="1551653"/>
            <a:ext cx="2747692" cy="5611946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277441" y="-228602"/>
            <a:ext cx="4305724" cy="1360555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 rot="-1149454">
            <a:off x="10964551" y="4228834"/>
            <a:ext cx="1111053" cy="2604929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6498124" y="5715294"/>
            <a:ext cx="2949943" cy="1753066"/>
          </a:xfrm>
          <a:custGeom>
            <a:avLst/>
            <a:gdLst/>
            <a:ahLst/>
            <a:cxnLst/>
            <a:rect l="l" t="t" r="r" b="b"/>
            <a:pathLst>
              <a:path w="1769081" h="1051314" extrusionOk="0">
                <a:moveTo>
                  <a:pt x="538947" y="28860"/>
                </a:moveTo>
                <a:cubicBezTo>
                  <a:pt x="640992" y="-6904"/>
                  <a:pt x="752412" y="-2098"/>
                  <a:pt x="860059" y="8221"/>
                </a:cubicBezTo>
                <a:cubicBezTo>
                  <a:pt x="1050526" y="26531"/>
                  <a:pt x="1246300" y="63593"/>
                  <a:pt x="1402802" y="173804"/>
                </a:cubicBezTo>
                <a:cubicBezTo>
                  <a:pt x="1501308" y="243210"/>
                  <a:pt x="1578704" y="337854"/>
                  <a:pt x="1654802" y="431289"/>
                </a:cubicBezTo>
                <a:cubicBezTo>
                  <a:pt x="1712562" y="502228"/>
                  <a:pt x="1773535" y="582365"/>
                  <a:pt x="1768994" y="673736"/>
                </a:cubicBezTo>
                <a:cubicBezTo>
                  <a:pt x="1764041" y="773452"/>
                  <a:pt x="1678065" y="854651"/>
                  <a:pt x="1582802" y="884489"/>
                </a:cubicBezTo>
                <a:cubicBezTo>
                  <a:pt x="1487539" y="914327"/>
                  <a:pt x="1384699" y="903241"/>
                  <a:pt x="1286015" y="888351"/>
                </a:cubicBezTo>
                <a:cubicBezTo>
                  <a:pt x="1187332" y="873462"/>
                  <a:pt x="1086880" y="854975"/>
                  <a:pt x="988226" y="870956"/>
                </a:cubicBezTo>
                <a:cubicBezTo>
                  <a:pt x="837179" y="895427"/>
                  <a:pt x="709395" y="997442"/>
                  <a:pt x="561326" y="1036066"/>
                </a:cubicBezTo>
                <a:cubicBezTo>
                  <a:pt x="267723" y="1112607"/>
                  <a:pt x="-936" y="905305"/>
                  <a:pt x="155" y="601618"/>
                </a:cubicBezTo>
                <a:cubicBezTo>
                  <a:pt x="1010" y="366925"/>
                  <a:pt x="338574" y="99033"/>
                  <a:pt x="538947" y="288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9162925" y="-172585"/>
            <a:ext cx="4241524" cy="1413812"/>
          </a:xfrm>
          <a:custGeom>
            <a:avLst/>
            <a:gdLst/>
            <a:ahLst/>
            <a:cxnLst/>
            <a:rect l="l" t="t" r="r" b="b"/>
            <a:pathLst>
              <a:path w="1440246" h="976727" extrusionOk="0">
                <a:moveTo>
                  <a:pt x="36985" y="725"/>
                </a:moveTo>
                <a:cubicBezTo>
                  <a:pt x="-16440" y="97462"/>
                  <a:pt x="-2553" y="216548"/>
                  <a:pt x="21241" y="324460"/>
                </a:cubicBezTo>
                <a:cubicBezTo>
                  <a:pt x="68946" y="540991"/>
                  <a:pt x="160848" y="763184"/>
                  <a:pt x="344976" y="886722"/>
                </a:cubicBezTo>
                <a:cubicBezTo>
                  <a:pt x="405123" y="926968"/>
                  <a:pt x="472613" y="954951"/>
                  <a:pt x="543581" y="969071"/>
                </a:cubicBezTo>
                <a:cubicBezTo>
                  <a:pt x="600249" y="980304"/>
                  <a:pt x="660338" y="982250"/>
                  <a:pt x="714589" y="962319"/>
                </a:cubicBezTo>
                <a:cubicBezTo>
                  <a:pt x="820731" y="923253"/>
                  <a:pt x="880584" y="811626"/>
                  <a:pt x="919562" y="705306"/>
                </a:cubicBezTo>
                <a:cubicBezTo>
                  <a:pt x="958540" y="598987"/>
                  <a:pt x="989675" y="483556"/>
                  <a:pt x="1071464" y="405247"/>
                </a:cubicBezTo>
                <a:cubicBezTo>
                  <a:pt x="1139277" y="340382"/>
                  <a:pt x="1232388" y="310573"/>
                  <a:pt x="1322079" y="282799"/>
                </a:cubicBezTo>
                <a:lnTo>
                  <a:pt x="1440398" y="246121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 rot="2906355">
            <a:off x="9289816" y="5633953"/>
            <a:ext cx="2651586" cy="717939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 rot="10800000" flipH="1">
            <a:off x="631000" y="1075705"/>
            <a:ext cx="4733970" cy="4579819"/>
          </a:xfrm>
          <a:custGeom>
            <a:avLst/>
            <a:gdLst/>
            <a:ahLst/>
            <a:cxnLst/>
            <a:rect l="l" t="t" r="r" b="b"/>
            <a:pathLst>
              <a:path w="1426969" h="1239464" extrusionOk="0">
                <a:moveTo>
                  <a:pt x="1183" y="593169"/>
                </a:moveTo>
                <a:cubicBezTo>
                  <a:pt x="-5362" y="750290"/>
                  <a:pt x="18078" y="914369"/>
                  <a:pt x="105203" y="1045278"/>
                </a:cubicBezTo>
                <a:cubicBezTo>
                  <a:pt x="192328" y="1176187"/>
                  <a:pt x="353724" y="1265406"/>
                  <a:pt x="507749" y="1233799"/>
                </a:cubicBezTo>
                <a:cubicBezTo>
                  <a:pt x="669116" y="1200659"/>
                  <a:pt x="787406" y="1049465"/>
                  <a:pt x="949392" y="1019597"/>
                </a:cubicBezTo>
                <a:cubicBezTo>
                  <a:pt x="1004232" y="1009484"/>
                  <a:pt x="1060753" y="1014143"/>
                  <a:pt x="1116124" y="1007479"/>
                </a:cubicBezTo>
                <a:cubicBezTo>
                  <a:pt x="1219319" y="995037"/>
                  <a:pt x="1319565" y="939342"/>
                  <a:pt x="1373520" y="850506"/>
                </a:cubicBezTo>
                <a:cubicBezTo>
                  <a:pt x="1422376" y="770250"/>
                  <a:pt x="1430572" y="671714"/>
                  <a:pt x="1426032" y="577867"/>
                </a:cubicBezTo>
                <a:cubicBezTo>
                  <a:pt x="1420135" y="458043"/>
                  <a:pt x="1394071" y="335537"/>
                  <a:pt x="1324753" y="237620"/>
                </a:cubicBezTo>
                <a:cubicBezTo>
                  <a:pt x="1247889" y="129030"/>
                  <a:pt x="1123967" y="60450"/>
                  <a:pt x="994856" y="28283"/>
                </a:cubicBezTo>
                <a:cubicBezTo>
                  <a:pt x="865745" y="-3884"/>
                  <a:pt x="730797" y="-2587"/>
                  <a:pt x="598059" y="5787"/>
                </a:cubicBezTo>
                <a:cubicBezTo>
                  <a:pt x="452968" y="14927"/>
                  <a:pt x="268221" y="43055"/>
                  <a:pt x="153203" y="142622"/>
                </a:cubicBezTo>
                <a:cubicBezTo>
                  <a:pt x="36417" y="243812"/>
                  <a:pt x="7198" y="448903"/>
                  <a:pt x="1183" y="5931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490775" y="751875"/>
            <a:ext cx="11210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490775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2"/>
          </p:nvPr>
        </p:nvSpPr>
        <p:spPr>
          <a:xfrm>
            <a:off x="4448700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3"/>
          </p:nvPr>
        </p:nvSpPr>
        <p:spPr>
          <a:xfrm>
            <a:off x="490775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4"/>
          </p:nvPr>
        </p:nvSpPr>
        <p:spPr>
          <a:xfrm>
            <a:off x="4448700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 idx="5"/>
          </p:nvPr>
        </p:nvSpPr>
        <p:spPr>
          <a:xfrm>
            <a:off x="490775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 idx="6"/>
          </p:nvPr>
        </p:nvSpPr>
        <p:spPr>
          <a:xfrm>
            <a:off x="4448700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title" idx="7"/>
          </p:nvPr>
        </p:nvSpPr>
        <p:spPr>
          <a:xfrm>
            <a:off x="490775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 idx="8"/>
          </p:nvPr>
        </p:nvSpPr>
        <p:spPr>
          <a:xfrm>
            <a:off x="4448700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9"/>
          </p:nvPr>
        </p:nvSpPr>
        <p:spPr>
          <a:xfrm>
            <a:off x="8406625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3"/>
          </p:nvPr>
        </p:nvSpPr>
        <p:spPr>
          <a:xfrm>
            <a:off x="8406625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title" idx="14"/>
          </p:nvPr>
        </p:nvSpPr>
        <p:spPr>
          <a:xfrm>
            <a:off x="8406625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title" idx="15"/>
          </p:nvPr>
        </p:nvSpPr>
        <p:spPr>
          <a:xfrm>
            <a:off x="8406625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10011855" y="2809212"/>
            <a:ext cx="2698568" cy="4433428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0436437" y="2871225"/>
            <a:ext cx="2109949" cy="4309404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 rot="-1149692">
            <a:off x="11427854" y="4925489"/>
            <a:ext cx="852408" cy="1998522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/>
          <p:nvPr/>
        </p:nvSpPr>
        <p:spPr>
          <a:xfrm rot="2907161">
            <a:off x="10142429" y="6003956"/>
            <a:ext cx="2035088" cy="551017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 rot="10800000" flipH="1">
            <a:off x="10436425" y="-209616"/>
            <a:ext cx="2109949" cy="2767091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 flipH="1">
            <a:off x="24317" y="91387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v2">
  <p:cSld name="CUSTOM_2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707000" y="876425"/>
            <a:ext cx="8778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707000" y="1889875"/>
            <a:ext cx="5058600" cy="409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9736200" y="1889875"/>
            <a:ext cx="748800" cy="409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>
            <a:off x="10273071" y="2589035"/>
            <a:ext cx="2246381" cy="4588058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rot="-1148574">
            <a:off x="11328345" y="4776855"/>
            <a:ext cx="907257" cy="2127117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6"/>
          <p:cNvSpPr/>
          <p:nvPr/>
        </p:nvSpPr>
        <p:spPr>
          <a:xfrm rot="2906843">
            <a:off x="9959751" y="5925271"/>
            <a:ext cx="2168310" cy="587088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-284626" y="-627778"/>
            <a:ext cx="2983215" cy="3216983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-452098" y="-503662"/>
            <a:ext cx="3008912" cy="2990343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6"/>
          <p:cNvSpPr/>
          <p:nvPr/>
        </p:nvSpPr>
        <p:spPr>
          <a:xfrm flipH="1">
            <a:off x="8122641" y="-317452"/>
            <a:ext cx="4305724" cy="1360555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6"/>
          <p:cNvSpPr/>
          <p:nvPr/>
        </p:nvSpPr>
        <p:spPr>
          <a:xfrm rot="10800000">
            <a:off x="86342" y="4472300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1305900" y="3612250"/>
            <a:ext cx="9580200" cy="20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305900" y="5695900"/>
            <a:ext cx="9580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/>
          <p:nvPr/>
        </p:nvSpPr>
        <p:spPr>
          <a:xfrm>
            <a:off x="10081098" y="2451749"/>
            <a:ext cx="2873505" cy="4720829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10273071" y="2589035"/>
            <a:ext cx="2246381" cy="4588058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7"/>
          <p:cNvSpPr/>
          <p:nvPr/>
        </p:nvSpPr>
        <p:spPr>
          <a:xfrm rot="-1148574">
            <a:off x="11328345" y="4776855"/>
            <a:ext cx="907257" cy="2127117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7"/>
          <p:cNvSpPr/>
          <p:nvPr/>
        </p:nvSpPr>
        <p:spPr>
          <a:xfrm rot="2906843">
            <a:off x="9959751" y="5925271"/>
            <a:ext cx="2168310" cy="587088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-284626" y="-627778"/>
            <a:ext cx="2983215" cy="3216983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-452098" y="-503662"/>
            <a:ext cx="3008912" cy="2990343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9277441" y="-228602"/>
            <a:ext cx="4305724" cy="1360555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9162925" y="-172585"/>
            <a:ext cx="4241524" cy="1413812"/>
          </a:xfrm>
          <a:custGeom>
            <a:avLst/>
            <a:gdLst/>
            <a:ahLst/>
            <a:cxnLst/>
            <a:rect l="l" t="t" r="r" b="b"/>
            <a:pathLst>
              <a:path w="1440246" h="976727" extrusionOk="0">
                <a:moveTo>
                  <a:pt x="36985" y="725"/>
                </a:moveTo>
                <a:cubicBezTo>
                  <a:pt x="-16440" y="97462"/>
                  <a:pt x="-2553" y="216548"/>
                  <a:pt x="21241" y="324460"/>
                </a:cubicBezTo>
                <a:cubicBezTo>
                  <a:pt x="68946" y="540991"/>
                  <a:pt x="160848" y="763184"/>
                  <a:pt x="344976" y="886722"/>
                </a:cubicBezTo>
                <a:cubicBezTo>
                  <a:pt x="405123" y="926968"/>
                  <a:pt x="472613" y="954951"/>
                  <a:pt x="543581" y="969071"/>
                </a:cubicBezTo>
                <a:cubicBezTo>
                  <a:pt x="600249" y="980304"/>
                  <a:pt x="660338" y="982250"/>
                  <a:pt x="714589" y="962319"/>
                </a:cubicBezTo>
                <a:cubicBezTo>
                  <a:pt x="820731" y="923253"/>
                  <a:pt x="880584" y="811626"/>
                  <a:pt x="919562" y="705306"/>
                </a:cubicBezTo>
                <a:cubicBezTo>
                  <a:pt x="958540" y="598987"/>
                  <a:pt x="989675" y="483556"/>
                  <a:pt x="1071464" y="405247"/>
                </a:cubicBezTo>
                <a:cubicBezTo>
                  <a:pt x="1139277" y="340382"/>
                  <a:pt x="1232388" y="310573"/>
                  <a:pt x="1322079" y="282799"/>
                </a:cubicBezTo>
                <a:lnTo>
                  <a:pt x="1440398" y="246121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/>
          <p:nvPr/>
        </p:nvSpPr>
        <p:spPr>
          <a:xfrm>
            <a:off x="-382772" y="5308475"/>
            <a:ext cx="5115734" cy="2231193"/>
          </a:xfrm>
          <a:custGeom>
            <a:avLst/>
            <a:gdLst/>
            <a:ahLst/>
            <a:cxnLst/>
            <a:rect l="l" t="t" r="r" b="b"/>
            <a:pathLst>
              <a:path w="2462447" h="1073980" extrusionOk="0">
                <a:moveTo>
                  <a:pt x="311372" y="70419"/>
                </a:moveTo>
                <a:cubicBezTo>
                  <a:pt x="363382" y="46832"/>
                  <a:pt x="420876" y="38400"/>
                  <a:pt x="477456" y="30350"/>
                </a:cubicBezTo>
                <a:cubicBezTo>
                  <a:pt x="692306" y="-254"/>
                  <a:pt x="921486" y="-28912"/>
                  <a:pt x="1118057" y="63048"/>
                </a:cubicBezTo>
                <a:cubicBezTo>
                  <a:pt x="1328042" y="161319"/>
                  <a:pt x="1466529" y="383187"/>
                  <a:pt x="1686038" y="457752"/>
                </a:cubicBezTo>
                <a:cubicBezTo>
                  <a:pt x="1819129" y="502981"/>
                  <a:pt x="1964574" y="487502"/>
                  <a:pt x="2103562" y="508612"/>
                </a:cubicBezTo>
                <a:cubicBezTo>
                  <a:pt x="2164359" y="517840"/>
                  <a:pt x="2225568" y="534882"/>
                  <a:pt x="2275071" y="571354"/>
                </a:cubicBezTo>
                <a:cubicBezTo>
                  <a:pt x="2330472" y="612190"/>
                  <a:pt x="2366472" y="673752"/>
                  <a:pt x="2397017" y="735463"/>
                </a:cubicBezTo>
                <a:cubicBezTo>
                  <a:pt x="2441244" y="825094"/>
                  <a:pt x="2477804" y="925900"/>
                  <a:pt x="2456222" y="1023522"/>
                </a:cubicBezTo>
                <a:cubicBezTo>
                  <a:pt x="2426266" y="994775"/>
                  <a:pt x="2378325" y="1001291"/>
                  <a:pt x="2337548" y="1008957"/>
                </a:cubicBezTo>
                <a:cubicBezTo>
                  <a:pt x="1601448" y="1147739"/>
                  <a:pt x="843854" y="1040004"/>
                  <a:pt x="102654" y="932092"/>
                </a:cubicBezTo>
                <a:cubicBezTo>
                  <a:pt x="67273" y="926932"/>
                  <a:pt x="26909" y="918529"/>
                  <a:pt x="9455" y="887276"/>
                </a:cubicBezTo>
                <a:cubicBezTo>
                  <a:pt x="-1337" y="867994"/>
                  <a:pt x="-364" y="844554"/>
                  <a:pt x="904" y="822411"/>
                </a:cubicBezTo>
                <a:lnTo>
                  <a:pt x="21543" y="457575"/>
                </a:lnTo>
                <a:cubicBezTo>
                  <a:pt x="30123" y="307707"/>
                  <a:pt x="175214" y="132424"/>
                  <a:pt x="311372" y="704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9"/>
          <p:cNvSpPr/>
          <p:nvPr/>
        </p:nvSpPr>
        <p:spPr>
          <a:xfrm>
            <a:off x="9437584" y="1383635"/>
            <a:ext cx="3518181" cy="5779955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9"/>
          <p:cNvSpPr/>
          <p:nvPr/>
        </p:nvSpPr>
        <p:spPr>
          <a:xfrm>
            <a:off x="9672530" y="1551653"/>
            <a:ext cx="2747692" cy="5611946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9"/>
          <p:cNvSpPr/>
          <p:nvPr/>
        </p:nvSpPr>
        <p:spPr>
          <a:xfrm rot="-451796">
            <a:off x="11116615" y="4229032"/>
            <a:ext cx="1111009" cy="2604827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9"/>
          <p:cNvSpPr/>
          <p:nvPr/>
        </p:nvSpPr>
        <p:spPr>
          <a:xfrm>
            <a:off x="-227617" y="-627777"/>
            <a:ext cx="3996800" cy="3460405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/>
          <p:nvPr/>
        </p:nvSpPr>
        <p:spPr>
          <a:xfrm>
            <a:off x="-452100" y="-494314"/>
            <a:ext cx="4034973" cy="3214081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9"/>
          <p:cNvSpPr/>
          <p:nvPr/>
        </p:nvSpPr>
        <p:spPr>
          <a:xfrm>
            <a:off x="9448078" y="-491028"/>
            <a:ext cx="3373115" cy="2165876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9"/>
          <p:cNvSpPr/>
          <p:nvPr/>
        </p:nvSpPr>
        <p:spPr>
          <a:xfrm>
            <a:off x="9306392" y="-375805"/>
            <a:ext cx="3323368" cy="2253798"/>
          </a:xfrm>
          <a:custGeom>
            <a:avLst/>
            <a:gdLst/>
            <a:ahLst/>
            <a:cxnLst/>
            <a:rect l="l" t="t" r="r" b="b"/>
            <a:pathLst>
              <a:path w="1440246" h="976727" extrusionOk="0">
                <a:moveTo>
                  <a:pt x="36985" y="725"/>
                </a:moveTo>
                <a:cubicBezTo>
                  <a:pt x="-16440" y="97462"/>
                  <a:pt x="-2553" y="216548"/>
                  <a:pt x="21241" y="324460"/>
                </a:cubicBezTo>
                <a:cubicBezTo>
                  <a:pt x="68946" y="540991"/>
                  <a:pt x="160848" y="763184"/>
                  <a:pt x="344976" y="886722"/>
                </a:cubicBezTo>
                <a:cubicBezTo>
                  <a:pt x="405123" y="926968"/>
                  <a:pt x="472613" y="954951"/>
                  <a:pt x="543581" y="969071"/>
                </a:cubicBezTo>
                <a:cubicBezTo>
                  <a:pt x="600249" y="980304"/>
                  <a:pt x="660338" y="982250"/>
                  <a:pt x="714589" y="962319"/>
                </a:cubicBezTo>
                <a:cubicBezTo>
                  <a:pt x="820731" y="923253"/>
                  <a:pt x="880584" y="811626"/>
                  <a:pt x="919562" y="705306"/>
                </a:cubicBezTo>
                <a:cubicBezTo>
                  <a:pt x="958540" y="598987"/>
                  <a:pt x="989675" y="483556"/>
                  <a:pt x="1071464" y="405247"/>
                </a:cubicBezTo>
                <a:cubicBezTo>
                  <a:pt x="1139277" y="340382"/>
                  <a:pt x="1232388" y="310573"/>
                  <a:pt x="1322079" y="282799"/>
                </a:cubicBezTo>
                <a:lnTo>
                  <a:pt x="1440398" y="246121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9"/>
          <p:cNvSpPr/>
          <p:nvPr/>
        </p:nvSpPr>
        <p:spPr>
          <a:xfrm>
            <a:off x="-220750" y="4561410"/>
            <a:ext cx="1585054" cy="2721844"/>
          </a:xfrm>
          <a:custGeom>
            <a:avLst/>
            <a:gdLst/>
            <a:ahLst/>
            <a:cxnLst/>
            <a:rect l="l" t="t" r="r" b="b"/>
            <a:pathLst>
              <a:path w="720479" h="1237202" extrusionOk="0">
                <a:moveTo>
                  <a:pt x="378532" y="1147965"/>
                </a:moveTo>
                <a:lnTo>
                  <a:pt x="378056" y="1148061"/>
                </a:lnTo>
                <a:cubicBezTo>
                  <a:pt x="398249" y="1166063"/>
                  <a:pt x="430062" y="1168539"/>
                  <a:pt x="457113" y="1168254"/>
                </a:cubicBezTo>
                <a:cubicBezTo>
                  <a:pt x="457009" y="1167825"/>
                  <a:pt x="456856" y="1167406"/>
                  <a:pt x="456637" y="1167015"/>
                </a:cubicBezTo>
                <a:cubicBezTo>
                  <a:pt x="432282" y="1155109"/>
                  <a:pt x="405640" y="1148604"/>
                  <a:pt x="378532" y="1147965"/>
                </a:cubicBezTo>
                <a:close/>
                <a:moveTo>
                  <a:pt x="514073" y="1104531"/>
                </a:moveTo>
                <a:lnTo>
                  <a:pt x="513597" y="1104627"/>
                </a:lnTo>
                <a:cubicBezTo>
                  <a:pt x="493118" y="1121105"/>
                  <a:pt x="472639" y="1139774"/>
                  <a:pt x="469210" y="1166634"/>
                </a:cubicBezTo>
                <a:lnTo>
                  <a:pt x="470353" y="1167206"/>
                </a:lnTo>
                <a:lnTo>
                  <a:pt x="470925" y="1167682"/>
                </a:lnTo>
                <a:cubicBezTo>
                  <a:pt x="497214" y="1157109"/>
                  <a:pt x="519502" y="1134249"/>
                  <a:pt x="514073" y="1104531"/>
                </a:cubicBezTo>
                <a:close/>
                <a:moveTo>
                  <a:pt x="331930" y="1040481"/>
                </a:moveTo>
                <a:lnTo>
                  <a:pt x="335423" y="1042491"/>
                </a:lnTo>
                <a:lnTo>
                  <a:pt x="329647" y="1040499"/>
                </a:lnTo>
                <a:close/>
                <a:moveTo>
                  <a:pt x="597226" y="980897"/>
                </a:moveTo>
                <a:cubicBezTo>
                  <a:pt x="566270" y="978039"/>
                  <a:pt x="533409" y="982326"/>
                  <a:pt x="515883" y="1010996"/>
                </a:cubicBezTo>
                <a:cubicBezTo>
                  <a:pt x="545591" y="1010643"/>
                  <a:pt x="574290" y="1000166"/>
                  <a:pt x="597226" y="981278"/>
                </a:cubicBezTo>
                <a:close/>
                <a:moveTo>
                  <a:pt x="304713" y="973848"/>
                </a:moveTo>
                <a:lnTo>
                  <a:pt x="304237" y="973944"/>
                </a:lnTo>
                <a:cubicBezTo>
                  <a:pt x="301570" y="974611"/>
                  <a:pt x="298808" y="974991"/>
                  <a:pt x="296141" y="975658"/>
                </a:cubicBezTo>
                <a:lnTo>
                  <a:pt x="300903" y="975658"/>
                </a:lnTo>
                <a:lnTo>
                  <a:pt x="306618" y="975658"/>
                </a:lnTo>
                <a:cubicBezTo>
                  <a:pt x="305678" y="975496"/>
                  <a:pt x="304928" y="974782"/>
                  <a:pt x="304713" y="973848"/>
                </a:cubicBezTo>
                <a:close/>
                <a:moveTo>
                  <a:pt x="292521" y="963085"/>
                </a:moveTo>
                <a:cubicBezTo>
                  <a:pt x="288711" y="963657"/>
                  <a:pt x="284806" y="964419"/>
                  <a:pt x="280996" y="965276"/>
                </a:cubicBezTo>
                <a:lnTo>
                  <a:pt x="287592" y="965276"/>
                </a:lnTo>
                <a:lnTo>
                  <a:pt x="287378" y="965371"/>
                </a:lnTo>
                <a:lnTo>
                  <a:pt x="287854" y="965276"/>
                </a:lnTo>
                <a:lnTo>
                  <a:pt x="287592" y="965276"/>
                </a:lnTo>
                <a:close/>
                <a:moveTo>
                  <a:pt x="326145" y="961847"/>
                </a:moveTo>
                <a:lnTo>
                  <a:pt x="325087" y="961950"/>
                </a:lnTo>
                <a:lnTo>
                  <a:pt x="303856" y="962228"/>
                </a:lnTo>
                <a:cubicBezTo>
                  <a:pt x="307048" y="962276"/>
                  <a:pt x="310231" y="962561"/>
                  <a:pt x="313381" y="963085"/>
                </a:cubicBezTo>
                <a:lnTo>
                  <a:pt x="325087" y="961950"/>
                </a:lnTo>
                <a:lnTo>
                  <a:pt x="325668" y="961942"/>
                </a:lnTo>
                <a:close/>
                <a:moveTo>
                  <a:pt x="617514" y="931557"/>
                </a:moveTo>
                <a:cubicBezTo>
                  <a:pt x="605465" y="938034"/>
                  <a:pt x="591949" y="941311"/>
                  <a:pt x="578271" y="941082"/>
                </a:cubicBezTo>
                <a:lnTo>
                  <a:pt x="586368" y="939749"/>
                </a:lnTo>
                <a:cubicBezTo>
                  <a:pt x="596540" y="939330"/>
                  <a:pt x="606504" y="936767"/>
                  <a:pt x="615609" y="932224"/>
                </a:cubicBezTo>
                <a:close/>
                <a:moveTo>
                  <a:pt x="571699" y="930414"/>
                </a:moveTo>
                <a:lnTo>
                  <a:pt x="570461" y="932605"/>
                </a:lnTo>
                <a:lnTo>
                  <a:pt x="572747" y="930700"/>
                </a:lnTo>
                <a:lnTo>
                  <a:pt x="572747" y="930510"/>
                </a:lnTo>
                <a:cubicBezTo>
                  <a:pt x="572394" y="930576"/>
                  <a:pt x="572033" y="930548"/>
                  <a:pt x="571699" y="930414"/>
                </a:cubicBezTo>
                <a:close/>
                <a:moveTo>
                  <a:pt x="175173" y="928224"/>
                </a:moveTo>
                <a:cubicBezTo>
                  <a:pt x="157609" y="931862"/>
                  <a:pt x="139648" y="933205"/>
                  <a:pt x="121738" y="932224"/>
                </a:cubicBezTo>
                <a:lnTo>
                  <a:pt x="121262" y="932224"/>
                </a:lnTo>
                <a:cubicBezTo>
                  <a:pt x="122629" y="934234"/>
                  <a:pt x="123450" y="936567"/>
                  <a:pt x="123643" y="938987"/>
                </a:cubicBezTo>
                <a:cubicBezTo>
                  <a:pt x="123643" y="939463"/>
                  <a:pt x="122500" y="947655"/>
                  <a:pt x="122500" y="946416"/>
                </a:cubicBezTo>
                <a:lnTo>
                  <a:pt x="125262" y="948893"/>
                </a:lnTo>
                <a:cubicBezTo>
                  <a:pt x="142768" y="944321"/>
                  <a:pt x="159563" y="937368"/>
                  <a:pt x="175173" y="928224"/>
                </a:cubicBezTo>
                <a:close/>
                <a:moveTo>
                  <a:pt x="627325" y="925366"/>
                </a:moveTo>
                <a:lnTo>
                  <a:pt x="626658" y="925652"/>
                </a:lnTo>
                <a:lnTo>
                  <a:pt x="622277" y="928700"/>
                </a:lnTo>
                <a:close/>
                <a:moveTo>
                  <a:pt x="187556" y="924509"/>
                </a:moveTo>
                <a:lnTo>
                  <a:pt x="185937" y="925176"/>
                </a:lnTo>
                <a:cubicBezTo>
                  <a:pt x="167975" y="936691"/>
                  <a:pt x="148391" y="945464"/>
                  <a:pt x="127834" y="951179"/>
                </a:cubicBezTo>
                <a:lnTo>
                  <a:pt x="137359" y="959847"/>
                </a:lnTo>
                <a:cubicBezTo>
                  <a:pt x="140636" y="959094"/>
                  <a:pt x="143827" y="958008"/>
                  <a:pt x="146884" y="956608"/>
                </a:cubicBezTo>
                <a:lnTo>
                  <a:pt x="146408" y="956703"/>
                </a:lnTo>
                <a:cubicBezTo>
                  <a:pt x="163660" y="950579"/>
                  <a:pt x="178641" y="939349"/>
                  <a:pt x="189366" y="924509"/>
                </a:cubicBezTo>
                <a:close/>
                <a:moveTo>
                  <a:pt x="120595" y="903649"/>
                </a:moveTo>
                <a:cubicBezTo>
                  <a:pt x="117599" y="909526"/>
                  <a:pt x="116374" y="916146"/>
                  <a:pt x="117071" y="922699"/>
                </a:cubicBezTo>
                <a:cubicBezTo>
                  <a:pt x="117800" y="925157"/>
                  <a:pt x="118926" y="927471"/>
                  <a:pt x="120405" y="929557"/>
                </a:cubicBezTo>
                <a:cubicBezTo>
                  <a:pt x="121071" y="929557"/>
                  <a:pt x="121071" y="929557"/>
                  <a:pt x="121071" y="929557"/>
                </a:cubicBezTo>
                <a:cubicBezTo>
                  <a:pt x="141351" y="930891"/>
                  <a:pt x="161713" y="928928"/>
                  <a:pt x="181365" y="923747"/>
                </a:cubicBezTo>
                <a:cubicBezTo>
                  <a:pt x="160385" y="919470"/>
                  <a:pt x="139986" y="912726"/>
                  <a:pt x="120595" y="903649"/>
                </a:cubicBezTo>
                <a:close/>
                <a:moveTo>
                  <a:pt x="133168" y="885361"/>
                </a:moveTo>
                <a:cubicBezTo>
                  <a:pt x="120786" y="883552"/>
                  <a:pt x="123262" y="887552"/>
                  <a:pt x="121738" y="897839"/>
                </a:cubicBezTo>
                <a:cubicBezTo>
                  <a:pt x="121071" y="898887"/>
                  <a:pt x="121071" y="900030"/>
                  <a:pt x="121071" y="901078"/>
                </a:cubicBezTo>
                <a:cubicBezTo>
                  <a:pt x="141660" y="910907"/>
                  <a:pt x="163478" y="917927"/>
                  <a:pt x="185937" y="921937"/>
                </a:cubicBezTo>
                <a:lnTo>
                  <a:pt x="188508" y="920318"/>
                </a:lnTo>
                <a:cubicBezTo>
                  <a:pt x="188509" y="920318"/>
                  <a:pt x="188510" y="920318"/>
                  <a:pt x="188511" y="920318"/>
                </a:cubicBezTo>
                <a:cubicBezTo>
                  <a:pt x="188958" y="919870"/>
                  <a:pt x="189682" y="919870"/>
                  <a:pt x="190128" y="920318"/>
                </a:cubicBezTo>
                <a:lnTo>
                  <a:pt x="191175" y="919842"/>
                </a:lnTo>
                <a:cubicBezTo>
                  <a:pt x="177298" y="901020"/>
                  <a:pt x="156422" y="888590"/>
                  <a:pt x="133263" y="885361"/>
                </a:cubicBezTo>
                <a:close/>
                <a:moveTo>
                  <a:pt x="482640" y="875169"/>
                </a:moveTo>
                <a:cubicBezTo>
                  <a:pt x="450827" y="909269"/>
                  <a:pt x="408441" y="954894"/>
                  <a:pt x="402535" y="1002519"/>
                </a:cubicBezTo>
                <a:cubicBezTo>
                  <a:pt x="419680" y="987279"/>
                  <a:pt x="437301" y="972420"/>
                  <a:pt x="453303" y="956132"/>
                </a:cubicBezTo>
                <a:lnTo>
                  <a:pt x="453303" y="955751"/>
                </a:lnTo>
                <a:cubicBezTo>
                  <a:pt x="475401" y="933558"/>
                  <a:pt x="479021" y="904506"/>
                  <a:pt x="482640" y="875169"/>
                </a:cubicBezTo>
                <a:close/>
                <a:moveTo>
                  <a:pt x="651650" y="846277"/>
                </a:moveTo>
                <a:lnTo>
                  <a:pt x="628221" y="855691"/>
                </a:lnTo>
                <a:lnTo>
                  <a:pt x="632998" y="853454"/>
                </a:lnTo>
                <a:cubicBezTo>
                  <a:pt x="637005" y="851676"/>
                  <a:pt x="641922" y="849601"/>
                  <a:pt x="646804" y="847774"/>
                </a:cubicBezTo>
                <a:close/>
                <a:moveTo>
                  <a:pt x="312238" y="838308"/>
                </a:moveTo>
                <a:cubicBezTo>
                  <a:pt x="300618" y="874884"/>
                  <a:pt x="291664" y="918222"/>
                  <a:pt x="326335" y="945273"/>
                </a:cubicBezTo>
                <a:lnTo>
                  <a:pt x="325859" y="945369"/>
                </a:lnTo>
                <a:cubicBezTo>
                  <a:pt x="326947" y="945807"/>
                  <a:pt x="327523" y="947007"/>
                  <a:pt x="327192" y="948131"/>
                </a:cubicBezTo>
                <a:cubicBezTo>
                  <a:pt x="328621" y="949274"/>
                  <a:pt x="329955" y="950512"/>
                  <a:pt x="331288" y="951750"/>
                </a:cubicBezTo>
                <a:cubicBezTo>
                  <a:pt x="331202" y="951369"/>
                  <a:pt x="331202" y="950979"/>
                  <a:pt x="331288" y="950607"/>
                </a:cubicBezTo>
                <a:cubicBezTo>
                  <a:pt x="348338" y="911650"/>
                  <a:pt x="325668" y="874598"/>
                  <a:pt x="312238" y="838308"/>
                </a:cubicBezTo>
                <a:close/>
                <a:moveTo>
                  <a:pt x="538933" y="824211"/>
                </a:moveTo>
                <a:cubicBezTo>
                  <a:pt x="528456" y="862311"/>
                  <a:pt x="544743" y="894791"/>
                  <a:pt x="566937" y="926319"/>
                </a:cubicBezTo>
                <a:cubicBezTo>
                  <a:pt x="569413" y="921556"/>
                  <a:pt x="571890" y="916794"/>
                  <a:pt x="574271" y="912031"/>
                </a:cubicBezTo>
                <a:cubicBezTo>
                  <a:pt x="578938" y="881742"/>
                  <a:pt x="556269" y="849452"/>
                  <a:pt x="538933" y="824592"/>
                </a:cubicBezTo>
                <a:close/>
                <a:moveTo>
                  <a:pt x="300427" y="775443"/>
                </a:moveTo>
                <a:lnTo>
                  <a:pt x="265470" y="810114"/>
                </a:lnTo>
                <a:cubicBezTo>
                  <a:pt x="278736" y="809314"/>
                  <a:pt x="291230" y="803608"/>
                  <a:pt x="300522" y="794112"/>
                </a:cubicBezTo>
                <a:cubicBezTo>
                  <a:pt x="302237" y="792492"/>
                  <a:pt x="308142" y="788397"/>
                  <a:pt x="308714" y="786206"/>
                </a:cubicBezTo>
                <a:lnTo>
                  <a:pt x="308809" y="785730"/>
                </a:lnTo>
                <a:cubicBezTo>
                  <a:pt x="310143" y="780396"/>
                  <a:pt x="305666" y="780491"/>
                  <a:pt x="304332" y="779157"/>
                </a:cubicBezTo>
                <a:cubicBezTo>
                  <a:pt x="302999" y="777824"/>
                  <a:pt x="301761" y="776586"/>
                  <a:pt x="300427" y="775443"/>
                </a:cubicBezTo>
                <a:close/>
                <a:moveTo>
                  <a:pt x="659520" y="761060"/>
                </a:moveTo>
                <a:cubicBezTo>
                  <a:pt x="647956" y="773338"/>
                  <a:pt x="635650" y="784882"/>
                  <a:pt x="622658" y="795636"/>
                </a:cubicBezTo>
                <a:cubicBezTo>
                  <a:pt x="633574" y="793131"/>
                  <a:pt x="644108" y="789187"/>
                  <a:pt x="653995" y="783920"/>
                </a:cubicBezTo>
                <a:cubicBezTo>
                  <a:pt x="656853" y="782396"/>
                  <a:pt x="665711" y="778967"/>
                  <a:pt x="667235" y="775728"/>
                </a:cubicBezTo>
                <a:lnTo>
                  <a:pt x="667235" y="775347"/>
                </a:lnTo>
                <a:cubicBezTo>
                  <a:pt x="672188" y="765156"/>
                  <a:pt x="665616" y="762298"/>
                  <a:pt x="659520" y="761060"/>
                </a:cubicBezTo>
                <a:close/>
                <a:moveTo>
                  <a:pt x="280234" y="760774"/>
                </a:moveTo>
                <a:cubicBezTo>
                  <a:pt x="273091" y="775185"/>
                  <a:pt x="268177" y="790606"/>
                  <a:pt x="265661" y="806494"/>
                </a:cubicBezTo>
                <a:lnTo>
                  <a:pt x="299189" y="773252"/>
                </a:lnTo>
                <a:lnTo>
                  <a:pt x="298903" y="772776"/>
                </a:lnTo>
                <a:cubicBezTo>
                  <a:pt x="293543" y="767566"/>
                  <a:pt x="287195" y="763489"/>
                  <a:pt x="280234" y="760774"/>
                </a:cubicBezTo>
                <a:close/>
                <a:moveTo>
                  <a:pt x="253374" y="754011"/>
                </a:moveTo>
                <a:cubicBezTo>
                  <a:pt x="252328" y="762936"/>
                  <a:pt x="252328" y="771947"/>
                  <a:pt x="253374" y="780872"/>
                </a:cubicBezTo>
                <a:cubicBezTo>
                  <a:pt x="255235" y="789483"/>
                  <a:pt x="258450" y="797750"/>
                  <a:pt x="262899" y="805351"/>
                </a:cubicBezTo>
                <a:cubicBezTo>
                  <a:pt x="265636" y="789635"/>
                  <a:pt x="270642" y="774395"/>
                  <a:pt x="277758" y="760107"/>
                </a:cubicBezTo>
                <a:cubicBezTo>
                  <a:pt x="276615" y="759727"/>
                  <a:pt x="275567" y="758964"/>
                  <a:pt x="274329" y="758964"/>
                </a:cubicBezTo>
                <a:lnTo>
                  <a:pt x="274043" y="758488"/>
                </a:lnTo>
                <a:cubicBezTo>
                  <a:pt x="267252" y="757440"/>
                  <a:pt x="260538" y="755945"/>
                  <a:pt x="253945" y="754011"/>
                </a:cubicBezTo>
                <a:close/>
                <a:moveTo>
                  <a:pt x="641994" y="753821"/>
                </a:moveTo>
                <a:cubicBezTo>
                  <a:pt x="634536" y="765222"/>
                  <a:pt x="628459" y="777462"/>
                  <a:pt x="623896" y="790302"/>
                </a:cubicBezTo>
                <a:cubicBezTo>
                  <a:pt x="635288" y="780767"/>
                  <a:pt x="646137" y="770585"/>
                  <a:pt x="656376" y="759822"/>
                </a:cubicBezTo>
                <a:lnTo>
                  <a:pt x="654662" y="759250"/>
                </a:lnTo>
                <a:cubicBezTo>
                  <a:pt x="650376" y="757631"/>
                  <a:pt x="646185" y="755726"/>
                  <a:pt x="641994" y="753821"/>
                </a:cubicBezTo>
                <a:close/>
                <a:moveTo>
                  <a:pt x="450922" y="749344"/>
                </a:moveTo>
                <a:lnTo>
                  <a:pt x="449779" y="750297"/>
                </a:lnTo>
                <a:lnTo>
                  <a:pt x="450922" y="750297"/>
                </a:lnTo>
                <a:close/>
                <a:moveTo>
                  <a:pt x="238610" y="748487"/>
                </a:moveTo>
                <a:cubicBezTo>
                  <a:pt x="232702" y="753545"/>
                  <a:pt x="231516" y="762222"/>
                  <a:pt x="235848" y="768680"/>
                </a:cubicBezTo>
                <a:cubicBezTo>
                  <a:pt x="242563" y="783120"/>
                  <a:pt x="251076" y="796664"/>
                  <a:pt x="261184" y="808971"/>
                </a:cubicBezTo>
                <a:lnTo>
                  <a:pt x="261946" y="808971"/>
                </a:lnTo>
                <a:cubicBezTo>
                  <a:pt x="261621" y="808904"/>
                  <a:pt x="261343" y="808694"/>
                  <a:pt x="261184" y="808399"/>
                </a:cubicBezTo>
                <a:cubicBezTo>
                  <a:pt x="256859" y="800494"/>
                  <a:pt x="253622" y="792035"/>
                  <a:pt x="251564" y="783253"/>
                </a:cubicBezTo>
                <a:cubicBezTo>
                  <a:pt x="250184" y="773176"/>
                  <a:pt x="250184" y="762946"/>
                  <a:pt x="251564" y="752869"/>
                </a:cubicBezTo>
                <a:cubicBezTo>
                  <a:pt x="249280" y="751706"/>
                  <a:pt x="246842" y="750868"/>
                  <a:pt x="244325" y="750392"/>
                </a:cubicBezTo>
                <a:lnTo>
                  <a:pt x="238896" y="748963"/>
                </a:lnTo>
                <a:close/>
                <a:moveTo>
                  <a:pt x="473496" y="743344"/>
                </a:moveTo>
                <a:cubicBezTo>
                  <a:pt x="470220" y="745039"/>
                  <a:pt x="466676" y="746134"/>
                  <a:pt x="463019" y="746582"/>
                </a:cubicBezTo>
                <a:lnTo>
                  <a:pt x="459114" y="748773"/>
                </a:lnTo>
                <a:cubicBezTo>
                  <a:pt x="464019" y="747534"/>
                  <a:pt x="468820" y="745934"/>
                  <a:pt x="473496" y="744010"/>
                </a:cubicBezTo>
                <a:close/>
                <a:moveTo>
                  <a:pt x="618562" y="741724"/>
                </a:moveTo>
                <a:cubicBezTo>
                  <a:pt x="618095" y="757621"/>
                  <a:pt x="619019" y="773519"/>
                  <a:pt x="621324" y="789254"/>
                </a:cubicBezTo>
                <a:cubicBezTo>
                  <a:pt x="625868" y="776348"/>
                  <a:pt x="631945" y="764041"/>
                  <a:pt x="639422" y="752583"/>
                </a:cubicBezTo>
                <a:cubicBezTo>
                  <a:pt x="632373" y="749249"/>
                  <a:pt x="625420" y="745534"/>
                  <a:pt x="618562" y="741724"/>
                </a:cubicBezTo>
                <a:close/>
                <a:moveTo>
                  <a:pt x="458352" y="738771"/>
                </a:moveTo>
                <a:lnTo>
                  <a:pt x="457304" y="740010"/>
                </a:lnTo>
                <a:lnTo>
                  <a:pt x="458256" y="739057"/>
                </a:lnTo>
                <a:close/>
                <a:moveTo>
                  <a:pt x="10772" y="734009"/>
                </a:moveTo>
                <a:cubicBezTo>
                  <a:pt x="45824" y="767442"/>
                  <a:pt x="99354" y="811733"/>
                  <a:pt x="147551" y="785063"/>
                </a:cubicBezTo>
                <a:lnTo>
                  <a:pt x="147551" y="784491"/>
                </a:lnTo>
                <a:cubicBezTo>
                  <a:pt x="125080" y="772195"/>
                  <a:pt x="101893" y="761250"/>
                  <a:pt x="78114" y="751725"/>
                </a:cubicBezTo>
                <a:cubicBezTo>
                  <a:pt x="56778" y="743534"/>
                  <a:pt x="34013" y="733342"/>
                  <a:pt x="10867" y="734009"/>
                </a:cubicBezTo>
                <a:close/>
                <a:moveTo>
                  <a:pt x="604941" y="733819"/>
                </a:moveTo>
                <a:lnTo>
                  <a:pt x="604941" y="734199"/>
                </a:lnTo>
                <a:lnTo>
                  <a:pt x="604946" y="734202"/>
                </a:lnTo>
                <a:lnTo>
                  <a:pt x="605322" y="764620"/>
                </a:lnTo>
                <a:cubicBezTo>
                  <a:pt x="608132" y="774538"/>
                  <a:pt x="613085" y="784111"/>
                  <a:pt x="618562" y="793350"/>
                </a:cubicBezTo>
                <a:lnTo>
                  <a:pt x="619229" y="793350"/>
                </a:lnTo>
                <a:cubicBezTo>
                  <a:pt x="616200" y="775805"/>
                  <a:pt x="615019" y="757993"/>
                  <a:pt x="615705" y="740200"/>
                </a:cubicBezTo>
                <a:lnTo>
                  <a:pt x="604946" y="734202"/>
                </a:lnTo>
                <a:close/>
                <a:moveTo>
                  <a:pt x="151837" y="727627"/>
                </a:moveTo>
                <a:cubicBezTo>
                  <a:pt x="151532" y="727894"/>
                  <a:pt x="151175" y="728084"/>
                  <a:pt x="150789" y="728199"/>
                </a:cubicBezTo>
                <a:lnTo>
                  <a:pt x="150504" y="732294"/>
                </a:lnTo>
                <a:cubicBezTo>
                  <a:pt x="150980" y="730770"/>
                  <a:pt x="151837" y="729246"/>
                  <a:pt x="151837" y="727627"/>
                </a:cubicBezTo>
                <a:close/>
                <a:moveTo>
                  <a:pt x="505977" y="721245"/>
                </a:moveTo>
                <a:lnTo>
                  <a:pt x="504643" y="722674"/>
                </a:lnTo>
                <a:lnTo>
                  <a:pt x="502929" y="724865"/>
                </a:lnTo>
                <a:cubicBezTo>
                  <a:pt x="503976" y="723627"/>
                  <a:pt x="505024" y="722484"/>
                  <a:pt x="505977" y="721245"/>
                </a:cubicBezTo>
                <a:close/>
                <a:moveTo>
                  <a:pt x="145360" y="714387"/>
                </a:moveTo>
                <a:cubicBezTo>
                  <a:pt x="144101" y="721112"/>
                  <a:pt x="143431" y="727932"/>
                  <a:pt x="143360" y="734771"/>
                </a:cubicBezTo>
                <a:lnTo>
                  <a:pt x="143455" y="735152"/>
                </a:lnTo>
                <a:cubicBezTo>
                  <a:pt x="142627" y="740381"/>
                  <a:pt x="142372" y="745677"/>
                  <a:pt x="142693" y="750963"/>
                </a:cubicBezTo>
                <a:cubicBezTo>
                  <a:pt x="143550" y="738771"/>
                  <a:pt x="144503" y="726579"/>
                  <a:pt x="145360" y="714387"/>
                </a:cubicBezTo>
                <a:close/>
                <a:moveTo>
                  <a:pt x="355672" y="700862"/>
                </a:moveTo>
                <a:lnTo>
                  <a:pt x="353481" y="702577"/>
                </a:lnTo>
                <a:lnTo>
                  <a:pt x="353481" y="702195"/>
                </a:lnTo>
                <a:cubicBezTo>
                  <a:pt x="352072" y="703338"/>
                  <a:pt x="350033" y="703253"/>
                  <a:pt x="348719" y="702005"/>
                </a:cubicBezTo>
                <a:cubicBezTo>
                  <a:pt x="348081" y="703091"/>
                  <a:pt x="347376" y="704138"/>
                  <a:pt x="346623" y="705148"/>
                </a:cubicBezTo>
                <a:cubicBezTo>
                  <a:pt x="350624" y="703910"/>
                  <a:pt x="354720" y="702481"/>
                  <a:pt x="358720" y="700862"/>
                </a:cubicBezTo>
                <a:close/>
                <a:moveTo>
                  <a:pt x="164696" y="697433"/>
                </a:moveTo>
                <a:cubicBezTo>
                  <a:pt x="164315" y="699147"/>
                  <a:pt x="163267" y="701624"/>
                  <a:pt x="163648" y="702767"/>
                </a:cubicBezTo>
                <a:cubicBezTo>
                  <a:pt x="164029" y="703910"/>
                  <a:pt x="164696" y="705053"/>
                  <a:pt x="164696" y="706196"/>
                </a:cubicBezTo>
                <a:cubicBezTo>
                  <a:pt x="164696" y="703624"/>
                  <a:pt x="164696" y="700290"/>
                  <a:pt x="164696" y="697433"/>
                </a:cubicBezTo>
                <a:close/>
                <a:moveTo>
                  <a:pt x="159362" y="693337"/>
                </a:moveTo>
                <a:cubicBezTo>
                  <a:pt x="158600" y="694956"/>
                  <a:pt x="157838" y="696576"/>
                  <a:pt x="157266" y="698195"/>
                </a:cubicBezTo>
                <a:cubicBezTo>
                  <a:pt x="157649" y="697823"/>
                  <a:pt x="158103" y="697528"/>
                  <a:pt x="158600" y="697338"/>
                </a:cubicBezTo>
                <a:lnTo>
                  <a:pt x="158505" y="697338"/>
                </a:lnTo>
                <a:cubicBezTo>
                  <a:pt x="158790" y="696004"/>
                  <a:pt x="158981" y="694671"/>
                  <a:pt x="159362" y="693337"/>
                </a:cubicBezTo>
                <a:close/>
                <a:moveTo>
                  <a:pt x="366435" y="692194"/>
                </a:moveTo>
                <a:lnTo>
                  <a:pt x="363768" y="694004"/>
                </a:lnTo>
                <a:lnTo>
                  <a:pt x="366435" y="692956"/>
                </a:lnTo>
                <a:cubicBezTo>
                  <a:pt x="366388" y="692709"/>
                  <a:pt x="366388" y="692442"/>
                  <a:pt x="366435" y="692194"/>
                </a:cubicBezTo>
                <a:close/>
                <a:moveTo>
                  <a:pt x="377961" y="689337"/>
                </a:moveTo>
                <a:lnTo>
                  <a:pt x="371619" y="693029"/>
                </a:lnTo>
                <a:lnTo>
                  <a:pt x="371579" y="692956"/>
                </a:lnTo>
                <a:lnTo>
                  <a:pt x="371579" y="693052"/>
                </a:lnTo>
                <a:lnTo>
                  <a:pt x="371619" y="693029"/>
                </a:lnTo>
                <a:lnTo>
                  <a:pt x="372055" y="693813"/>
                </a:lnTo>
                <a:cubicBezTo>
                  <a:pt x="374141" y="692480"/>
                  <a:pt x="376113" y="690985"/>
                  <a:pt x="377961" y="689337"/>
                </a:cubicBezTo>
                <a:close/>
                <a:moveTo>
                  <a:pt x="370245" y="673335"/>
                </a:moveTo>
                <a:lnTo>
                  <a:pt x="369756" y="673746"/>
                </a:lnTo>
                <a:lnTo>
                  <a:pt x="368721" y="674573"/>
                </a:lnTo>
                <a:lnTo>
                  <a:pt x="366912" y="675621"/>
                </a:lnTo>
                <a:cubicBezTo>
                  <a:pt x="362692" y="677907"/>
                  <a:pt x="358758" y="680688"/>
                  <a:pt x="355196" y="683907"/>
                </a:cubicBezTo>
                <a:cubicBezTo>
                  <a:pt x="351929" y="685660"/>
                  <a:pt x="349319" y="688441"/>
                  <a:pt x="347766" y="691813"/>
                </a:cubicBezTo>
                <a:lnTo>
                  <a:pt x="346623" y="693147"/>
                </a:lnTo>
                <a:lnTo>
                  <a:pt x="369756" y="673746"/>
                </a:lnTo>
                <a:lnTo>
                  <a:pt x="370150" y="673430"/>
                </a:lnTo>
                <a:close/>
                <a:moveTo>
                  <a:pt x="606656" y="611041"/>
                </a:moveTo>
                <a:cubicBezTo>
                  <a:pt x="568632" y="611736"/>
                  <a:pt x="532256" y="626691"/>
                  <a:pt x="504738" y="652951"/>
                </a:cubicBezTo>
                <a:cubicBezTo>
                  <a:pt x="545029" y="657999"/>
                  <a:pt x="577224" y="635711"/>
                  <a:pt x="606561" y="611232"/>
                </a:cubicBezTo>
                <a:close/>
                <a:moveTo>
                  <a:pt x="33727" y="597516"/>
                </a:moveTo>
                <a:cubicBezTo>
                  <a:pt x="32012" y="597963"/>
                  <a:pt x="30351" y="598601"/>
                  <a:pt x="28774" y="599421"/>
                </a:cubicBezTo>
                <a:cubicBezTo>
                  <a:pt x="22583" y="602564"/>
                  <a:pt x="18106" y="600659"/>
                  <a:pt x="20964" y="610851"/>
                </a:cubicBezTo>
                <a:cubicBezTo>
                  <a:pt x="24271" y="617747"/>
                  <a:pt x="28898" y="623928"/>
                  <a:pt x="34584" y="629044"/>
                </a:cubicBezTo>
                <a:lnTo>
                  <a:pt x="34299" y="628567"/>
                </a:lnTo>
                <a:cubicBezTo>
                  <a:pt x="45971" y="641531"/>
                  <a:pt x="60661" y="651408"/>
                  <a:pt x="77066" y="657333"/>
                </a:cubicBezTo>
                <a:cubicBezTo>
                  <a:pt x="73827" y="653808"/>
                  <a:pt x="70779" y="649713"/>
                  <a:pt x="67541" y="645712"/>
                </a:cubicBezTo>
                <a:cubicBezTo>
                  <a:pt x="55245" y="630586"/>
                  <a:pt x="43949" y="614680"/>
                  <a:pt x="33727" y="598087"/>
                </a:cubicBezTo>
                <a:cubicBezTo>
                  <a:pt x="33682" y="597897"/>
                  <a:pt x="33682" y="597706"/>
                  <a:pt x="33727" y="597516"/>
                </a:cubicBezTo>
                <a:close/>
                <a:moveTo>
                  <a:pt x="66398" y="594849"/>
                </a:moveTo>
                <a:cubicBezTo>
                  <a:pt x="56682" y="595801"/>
                  <a:pt x="45729" y="594563"/>
                  <a:pt x="36204" y="596658"/>
                </a:cubicBezTo>
                <a:cubicBezTo>
                  <a:pt x="43824" y="608850"/>
                  <a:pt x="51825" y="620757"/>
                  <a:pt x="60588" y="632187"/>
                </a:cubicBezTo>
                <a:cubicBezTo>
                  <a:pt x="67165" y="642540"/>
                  <a:pt x="75366" y="651770"/>
                  <a:pt x="84876" y="659523"/>
                </a:cubicBezTo>
                <a:cubicBezTo>
                  <a:pt x="88305" y="660476"/>
                  <a:pt x="91734" y="661333"/>
                  <a:pt x="95259" y="662000"/>
                </a:cubicBezTo>
                <a:cubicBezTo>
                  <a:pt x="81986" y="641578"/>
                  <a:pt x="72321" y="619023"/>
                  <a:pt x="66684" y="595325"/>
                </a:cubicBezTo>
                <a:close/>
                <a:moveTo>
                  <a:pt x="109356" y="579037"/>
                </a:moveTo>
                <a:cubicBezTo>
                  <a:pt x="96211" y="579513"/>
                  <a:pt x="96783" y="582561"/>
                  <a:pt x="87258" y="587800"/>
                </a:cubicBezTo>
                <a:lnTo>
                  <a:pt x="86972" y="587324"/>
                </a:lnTo>
                <a:cubicBezTo>
                  <a:pt x="82266" y="590581"/>
                  <a:pt x="77096" y="593124"/>
                  <a:pt x="71637" y="594849"/>
                </a:cubicBezTo>
                <a:lnTo>
                  <a:pt x="69160" y="594849"/>
                </a:lnTo>
                <a:cubicBezTo>
                  <a:pt x="74788" y="618223"/>
                  <a:pt x="84459" y="640435"/>
                  <a:pt x="97735" y="660476"/>
                </a:cubicBezTo>
                <a:cubicBezTo>
                  <a:pt x="104974" y="633920"/>
                  <a:pt x="108877" y="606564"/>
                  <a:pt x="109356" y="579037"/>
                </a:cubicBezTo>
                <a:close/>
                <a:moveTo>
                  <a:pt x="114118" y="578942"/>
                </a:moveTo>
                <a:lnTo>
                  <a:pt x="112689" y="579037"/>
                </a:lnTo>
                <a:cubicBezTo>
                  <a:pt x="112242" y="606955"/>
                  <a:pt x="108274" y="634701"/>
                  <a:pt x="100878" y="661619"/>
                </a:cubicBezTo>
                <a:cubicBezTo>
                  <a:pt x="100743" y="662190"/>
                  <a:pt x="100226" y="662590"/>
                  <a:pt x="99640" y="662571"/>
                </a:cubicBezTo>
                <a:lnTo>
                  <a:pt x="99640" y="663238"/>
                </a:lnTo>
                <a:lnTo>
                  <a:pt x="100307" y="663238"/>
                </a:lnTo>
                <a:cubicBezTo>
                  <a:pt x="108306" y="651703"/>
                  <a:pt x="115468" y="639607"/>
                  <a:pt x="121738" y="627043"/>
                </a:cubicBezTo>
                <a:cubicBezTo>
                  <a:pt x="125548" y="619137"/>
                  <a:pt x="142598" y="590658"/>
                  <a:pt x="134121" y="581895"/>
                </a:cubicBezTo>
                <a:cubicBezTo>
                  <a:pt x="127697" y="579666"/>
                  <a:pt x="120911" y="578666"/>
                  <a:pt x="114118" y="578942"/>
                </a:cubicBezTo>
                <a:close/>
                <a:moveTo>
                  <a:pt x="381390" y="561892"/>
                </a:moveTo>
                <a:lnTo>
                  <a:pt x="380913" y="561987"/>
                </a:lnTo>
                <a:lnTo>
                  <a:pt x="381751" y="562664"/>
                </a:lnTo>
                <a:lnTo>
                  <a:pt x="406107" y="614673"/>
                </a:lnTo>
                <a:cubicBezTo>
                  <a:pt x="418347" y="630139"/>
                  <a:pt x="434254" y="641569"/>
                  <a:pt x="452827" y="643236"/>
                </a:cubicBezTo>
                <a:cubicBezTo>
                  <a:pt x="452160" y="639616"/>
                  <a:pt x="452160" y="635997"/>
                  <a:pt x="452160" y="632282"/>
                </a:cubicBezTo>
                <a:cubicBezTo>
                  <a:pt x="452056" y="632301"/>
                  <a:pt x="451941" y="632310"/>
                  <a:pt x="451837" y="632310"/>
                </a:cubicBezTo>
                <a:cubicBezTo>
                  <a:pt x="450103" y="632396"/>
                  <a:pt x="448627" y="631063"/>
                  <a:pt x="448541" y="629329"/>
                </a:cubicBezTo>
                <a:cubicBezTo>
                  <a:pt x="447017" y="610470"/>
                  <a:pt x="426348" y="598754"/>
                  <a:pt x="413013" y="587895"/>
                </a:cubicBezTo>
                <a:lnTo>
                  <a:pt x="381751" y="562664"/>
                </a:lnTo>
                <a:close/>
                <a:moveTo>
                  <a:pt x="223846" y="551224"/>
                </a:moveTo>
                <a:cubicBezTo>
                  <a:pt x="244896" y="598849"/>
                  <a:pt x="274995" y="652570"/>
                  <a:pt x="333288" y="653808"/>
                </a:cubicBezTo>
                <a:cubicBezTo>
                  <a:pt x="320715" y="598849"/>
                  <a:pt x="275853" y="565416"/>
                  <a:pt x="223846" y="551224"/>
                </a:cubicBezTo>
                <a:close/>
                <a:moveTo>
                  <a:pt x="266137" y="502265"/>
                </a:moveTo>
                <a:cubicBezTo>
                  <a:pt x="265962" y="502590"/>
                  <a:pt x="265697" y="502856"/>
                  <a:pt x="265375" y="503028"/>
                </a:cubicBezTo>
                <a:lnTo>
                  <a:pt x="266137" y="503123"/>
                </a:lnTo>
                <a:cubicBezTo>
                  <a:pt x="266177" y="502837"/>
                  <a:pt x="266177" y="502552"/>
                  <a:pt x="266137" y="502265"/>
                </a:cubicBezTo>
                <a:close/>
                <a:moveTo>
                  <a:pt x="435984" y="501753"/>
                </a:moveTo>
                <a:lnTo>
                  <a:pt x="436349" y="501789"/>
                </a:lnTo>
                <a:lnTo>
                  <a:pt x="435873" y="501789"/>
                </a:lnTo>
                <a:close/>
                <a:moveTo>
                  <a:pt x="424538" y="501694"/>
                </a:moveTo>
                <a:lnTo>
                  <a:pt x="424062" y="501789"/>
                </a:lnTo>
                <a:lnTo>
                  <a:pt x="424134" y="501924"/>
                </a:lnTo>
                <a:lnTo>
                  <a:pt x="416345" y="506362"/>
                </a:lnTo>
                <a:cubicBezTo>
                  <a:pt x="412626" y="512148"/>
                  <a:pt x="420895" y="520506"/>
                  <a:pt x="428253" y="524364"/>
                </a:cubicBezTo>
                <a:cubicBezTo>
                  <a:pt x="433396" y="526707"/>
                  <a:pt x="438711" y="528650"/>
                  <a:pt x="444159" y="530174"/>
                </a:cubicBezTo>
                <a:cubicBezTo>
                  <a:pt x="439968" y="524745"/>
                  <a:pt x="434920" y="519220"/>
                  <a:pt x="430443" y="513696"/>
                </a:cubicBezTo>
                <a:lnTo>
                  <a:pt x="424134" y="501924"/>
                </a:lnTo>
                <a:close/>
                <a:moveTo>
                  <a:pt x="555983" y="501027"/>
                </a:moveTo>
                <a:cubicBezTo>
                  <a:pt x="555554" y="501313"/>
                  <a:pt x="555069" y="501475"/>
                  <a:pt x="554554" y="501504"/>
                </a:cubicBezTo>
                <a:lnTo>
                  <a:pt x="555411" y="502647"/>
                </a:lnTo>
                <a:close/>
                <a:moveTo>
                  <a:pt x="441111" y="500075"/>
                </a:moveTo>
                <a:lnTo>
                  <a:pt x="435984" y="501753"/>
                </a:lnTo>
                <a:lnTo>
                  <a:pt x="426729" y="500837"/>
                </a:lnTo>
                <a:cubicBezTo>
                  <a:pt x="426633" y="507028"/>
                  <a:pt x="434349" y="513791"/>
                  <a:pt x="437873" y="518077"/>
                </a:cubicBezTo>
                <a:lnTo>
                  <a:pt x="445683" y="527602"/>
                </a:lnTo>
                <a:cubicBezTo>
                  <a:pt x="443016" y="518658"/>
                  <a:pt x="441483" y="509409"/>
                  <a:pt x="441111" y="500075"/>
                </a:cubicBezTo>
                <a:close/>
                <a:moveTo>
                  <a:pt x="463781" y="495884"/>
                </a:moveTo>
                <a:cubicBezTo>
                  <a:pt x="460809" y="507904"/>
                  <a:pt x="456161" y="519449"/>
                  <a:pt x="449970" y="530174"/>
                </a:cubicBezTo>
                <a:cubicBezTo>
                  <a:pt x="450798" y="530460"/>
                  <a:pt x="451398" y="531203"/>
                  <a:pt x="451494" y="532079"/>
                </a:cubicBezTo>
                <a:cubicBezTo>
                  <a:pt x="459971" y="526840"/>
                  <a:pt x="475116" y="515505"/>
                  <a:pt x="476735" y="504647"/>
                </a:cubicBezTo>
                <a:cubicBezTo>
                  <a:pt x="478545" y="492074"/>
                  <a:pt x="474830" y="499027"/>
                  <a:pt x="469972" y="497503"/>
                </a:cubicBezTo>
                <a:cubicBezTo>
                  <a:pt x="467953" y="496808"/>
                  <a:pt x="465886" y="496265"/>
                  <a:pt x="463781" y="495884"/>
                </a:cubicBezTo>
                <a:close/>
                <a:moveTo>
                  <a:pt x="460447" y="495503"/>
                </a:moveTo>
                <a:lnTo>
                  <a:pt x="460417" y="495581"/>
                </a:lnTo>
                <a:lnTo>
                  <a:pt x="447207" y="497598"/>
                </a:lnTo>
                <a:lnTo>
                  <a:pt x="443969" y="499122"/>
                </a:lnTo>
                <a:cubicBezTo>
                  <a:pt x="444188" y="508352"/>
                  <a:pt x="445636" y="517515"/>
                  <a:pt x="448255" y="526364"/>
                </a:cubicBezTo>
                <a:lnTo>
                  <a:pt x="460417" y="495581"/>
                </a:lnTo>
                <a:lnTo>
                  <a:pt x="460923" y="495503"/>
                </a:lnTo>
                <a:close/>
                <a:moveTo>
                  <a:pt x="253945" y="493027"/>
                </a:moveTo>
                <a:lnTo>
                  <a:pt x="253850" y="493503"/>
                </a:lnTo>
                <a:lnTo>
                  <a:pt x="254434" y="494119"/>
                </a:lnTo>
                <a:lnTo>
                  <a:pt x="255564" y="496646"/>
                </a:lnTo>
                <a:lnTo>
                  <a:pt x="255564" y="495312"/>
                </a:lnTo>
                <a:lnTo>
                  <a:pt x="254434" y="494119"/>
                </a:lnTo>
                <a:close/>
                <a:moveTo>
                  <a:pt x="550458" y="473881"/>
                </a:moveTo>
                <a:lnTo>
                  <a:pt x="550173" y="473977"/>
                </a:lnTo>
                <a:lnTo>
                  <a:pt x="550173" y="474705"/>
                </a:lnTo>
                <a:lnTo>
                  <a:pt x="549601" y="476358"/>
                </a:lnTo>
                <a:lnTo>
                  <a:pt x="550173" y="475500"/>
                </a:lnTo>
                <a:lnTo>
                  <a:pt x="550173" y="474705"/>
                </a:lnTo>
                <a:close/>
                <a:moveTo>
                  <a:pt x="266042" y="460546"/>
                </a:moveTo>
                <a:cubicBezTo>
                  <a:pt x="265756" y="461022"/>
                  <a:pt x="265089" y="461499"/>
                  <a:pt x="265089" y="462070"/>
                </a:cubicBezTo>
                <a:lnTo>
                  <a:pt x="265089" y="462927"/>
                </a:lnTo>
                <a:cubicBezTo>
                  <a:pt x="265089" y="466452"/>
                  <a:pt x="265089" y="469976"/>
                  <a:pt x="265089" y="473500"/>
                </a:cubicBezTo>
                <a:cubicBezTo>
                  <a:pt x="265647" y="473319"/>
                  <a:pt x="266247" y="473319"/>
                  <a:pt x="266804" y="473500"/>
                </a:cubicBezTo>
                <a:lnTo>
                  <a:pt x="266899" y="472929"/>
                </a:lnTo>
                <a:cubicBezTo>
                  <a:pt x="266994" y="470928"/>
                  <a:pt x="266994" y="469023"/>
                  <a:pt x="266804" y="468071"/>
                </a:cubicBezTo>
                <a:cubicBezTo>
                  <a:pt x="266791" y="465547"/>
                  <a:pt x="266536" y="463023"/>
                  <a:pt x="266042" y="460546"/>
                </a:cubicBezTo>
                <a:close/>
                <a:moveTo>
                  <a:pt x="707811" y="456069"/>
                </a:moveTo>
                <a:cubicBezTo>
                  <a:pt x="694000" y="468547"/>
                  <a:pt x="674283" y="465213"/>
                  <a:pt x="657900" y="472262"/>
                </a:cubicBezTo>
                <a:cubicBezTo>
                  <a:pt x="657805" y="472871"/>
                  <a:pt x="657577" y="473462"/>
                  <a:pt x="657234" y="473977"/>
                </a:cubicBezTo>
                <a:cubicBezTo>
                  <a:pt x="667016" y="475338"/>
                  <a:pt x="676960" y="475081"/>
                  <a:pt x="686666" y="473214"/>
                </a:cubicBezTo>
                <a:cubicBezTo>
                  <a:pt x="691619" y="472167"/>
                  <a:pt x="710955" y="468166"/>
                  <a:pt x="712098" y="463689"/>
                </a:cubicBezTo>
                <a:lnTo>
                  <a:pt x="712193" y="463499"/>
                </a:lnTo>
                <a:cubicBezTo>
                  <a:pt x="712955" y="460546"/>
                  <a:pt x="710955" y="457879"/>
                  <a:pt x="707811" y="456069"/>
                </a:cubicBezTo>
                <a:close/>
                <a:moveTo>
                  <a:pt x="395391" y="451497"/>
                </a:moveTo>
                <a:cubicBezTo>
                  <a:pt x="373389" y="463785"/>
                  <a:pt x="352529" y="480834"/>
                  <a:pt x="350719" y="507981"/>
                </a:cubicBezTo>
                <a:cubicBezTo>
                  <a:pt x="350710" y="508828"/>
                  <a:pt x="350329" y="509638"/>
                  <a:pt x="349671" y="510171"/>
                </a:cubicBezTo>
                <a:cubicBezTo>
                  <a:pt x="374817" y="499218"/>
                  <a:pt x="385771" y="475786"/>
                  <a:pt x="395296" y="451593"/>
                </a:cubicBezTo>
                <a:close/>
                <a:moveTo>
                  <a:pt x="550173" y="440067"/>
                </a:moveTo>
                <a:lnTo>
                  <a:pt x="550173" y="440639"/>
                </a:lnTo>
                <a:lnTo>
                  <a:pt x="550308" y="440606"/>
                </a:lnTo>
                <a:lnTo>
                  <a:pt x="554078" y="455688"/>
                </a:lnTo>
                <a:cubicBezTo>
                  <a:pt x="553221" y="450545"/>
                  <a:pt x="551982" y="445497"/>
                  <a:pt x="550554" y="440544"/>
                </a:cubicBezTo>
                <a:lnTo>
                  <a:pt x="550308" y="440606"/>
                </a:lnTo>
                <a:close/>
                <a:moveTo>
                  <a:pt x="689809" y="434733"/>
                </a:moveTo>
                <a:cubicBezTo>
                  <a:pt x="680389" y="446592"/>
                  <a:pt x="670245" y="457860"/>
                  <a:pt x="659424" y="468452"/>
                </a:cubicBezTo>
                <a:cubicBezTo>
                  <a:pt x="674855" y="463308"/>
                  <a:pt x="693333" y="465023"/>
                  <a:pt x="706002" y="453783"/>
                </a:cubicBezTo>
                <a:cubicBezTo>
                  <a:pt x="703916" y="452174"/>
                  <a:pt x="701973" y="450392"/>
                  <a:pt x="700191" y="448449"/>
                </a:cubicBezTo>
                <a:lnTo>
                  <a:pt x="700287" y="448259"/>
                </a:lnTo>
                <a:cubicBezTo>
                  <a:pt x="696762" y="443782"/>
                  <a:pt x="696381" y="440067"/>
                  <a:pt x="692000" y="436257"/>
                </a:cubicBezTo>
                <a:cubicBezTo>
                  <a:pt x="691333" y="435667"/>
                  <a:pt x="690600" y="435152"/>
                  <a:pt x="689809" y="434733"/>
                </a:cubicBezTo>
                <a:close/>
                <a:moveTo>
                  <a:pt x="671521" y="425018"/>
                </a:moveTo>
                <a:cubicBezTo>
                  <a:pt x="662434" y="437134"/>
                  <a:pt x="657338" y="451783"/>
                  <a:pt x="656948" y="466928"/>
                </a:cubicBezTo>
                <a:cubicBezTo>
                  <a:pt x="667778" y="456250"/>
                  <a:pt x="677989" y="444963"/>
                  <a:pt x="687523" y="433114"/>
                </a:cubicBezTo>
                <a:lnTo>
                  <a:pt x="687618" y="432924"/>
                </a:lnTo>
                <a:cubicBezTo>
                  <a:pt x="682827" y="431161"/>
                  <a:pt x="678151" y="429095"/>
                  <a:pt x="673617" y="426732"/>
                </a:cubicBezTo>
                <a:cubicBezTo>
                  <a:pt x="672874" y="426218"/>
                  <a:pt x="672169" y="425647"/>
                  <a:pt x="671521" y="425018"/>
                </a:cubicBezTo>
                <a:close/>
                <a:moveTo>
                  <a:pt x="102045" y="418372"/>
                </a:moveTo>
                <a:cubicBezTo>
                  <a:pt x="101331" y="419182"/>
                  <a:pt x="102307" y="421175"/>
                  <a:pt x="104974" y="424351"/>
                </a:cubicBezTo>
                <a:cubicBezTo>
                  <a:pt x="114204" y="435152"/>
                  <a:pt x="125263" y="444249"/>
                  <a:pt x="137645" y="451212"/>
                </a:cubicBezTo>
                <a:lnTo>
                  <a:pt x="137740" y="450735"/>
                </a:lnTo>
                <a:cubicBezTo>
                  <a:pt x="156695" y="461689"/>
                  <a:pt x="191175" y="475024"/>
                  <a:pt x="211083" y="459784"/>
                </a:cubicBezTo>
                <a:cubicBezTo>
                  <a:pt x="195898" y="448716"/>
                  <a:pt x="179386" y="439601"/>
                  <a:pt x="161934" y="432638"/>
                </a:cubicBezTo>
                <a:cubicBezTo>
                  <a:pt x="148218" y="427304"/>
                  <a:pt x="123929" y="416827"/>
                  <a:pt x="109260" y="419494"/>
                </a:cubicBezTo>
                <a:cubicBezTo>
                  <a:pt x="105165" y="417937"/>
                  <a:pt x="102760" y="417563"/>
                  <a:pt x="102045" y="418372"/>
                </a:cubicBezTo>
                <a:close/>
                <a:moveTo>
                  <a:pt x="662365" y="417684"/>
                </a:moveTo>
                <a:lnTo>
                  <a:pt x="655083" y="419389"/>
                </a:lnTo>
                <a:lnTo>
                  <a:pt x="655138" y="419208"/>
                </a:lnTo>
                <a:lnTo>
                  <a:pt x="655043" y="419398"/>
                </a:lnTo>
                <a:lnTo>
                  <a:pt x="655083" y="419389"/>
                </a:lnTo>
                <a:lnTo>
                  <a:pt x="647804" y="443366"/>
                </a:lnTo>
                <a:cubicBezTo>
                  <a:pt x="647399" y="453426"/>
                  <a:pt x="648947" y="463975"/>
                  <a:pt x="652185" y="470452"/>
                </a:cubicBezTo>
                <a:lnTo>
                  <a:pt x="653233" y="469214"/>
                </a:lnTo>
                <a:cubicBezTo>
                  <a:pt x="653481" y="468881"/>
                  <a:pt x="653805" y="468623"/>
                  <a:pt x="654186" y="468452"/>
                </a:cubicBezTo>
                <a:cubicBezTo>
                  <a:pt x="654109" y="452088"/>
                  <a:pt x="659434" y="436153"/>
                  <a:pt x="669330" y="423113"/>
                </a:cubicBezTo>
                <a:cubicBezTo>
                  <a:pt x="666949" y="420970"/>
                  <a:pt x="664687" y="418732"/>
                  <a:pt x="662365" y="417684"/>
                </a:cubicBezTo>
                <a:close/>
                <a:moveTo>
                  <a:pt x="542553" y="417398"/>
                </a:moveTo>
                <a:cubicBezTo>
                  <a:pt x="542553" y="418446"/>
                  <a:pt x="542553" y="419494"/>
                  <a:pt x="542553" y="420446"/>
                </a:cubicBezTo>
                <a:cubicBezTo>
                  <a:pt x="543219" y="420875"/>
                  <a:pt x="543724" y="421513"/>
                  <a:pt x="543981" y="422256"/>
                </a:cubicBezTo>
                <a:cubicBezTo>
                  <a:pt x="544362" y="423208"/>
                  <a:pt x="545029" y="424256"/>
                  <a:pt x="545029" y="425304"/>
                </a:cubicBezTo>
                <a:lnTo>
                  <a:pt x="545696" y="425208"/>
                </a:lnTo>
                <a:cubicBezTo>
                  <a:pt x="545591" y="424608"/>
                  <a:pt x="545724" y="423989"/>
                  <a:pt x="546077" y="423494"/>
                </a:cubicBezTo>
                <a:cubicBezTo>
                  <a:pt x="544934" y="421398"/>
                  <a:pt x="543791" y="419398"/>
                  <a:pt x="542553" y="417398"/>
                </a:cubicBezTo>
                <a:close/>
                <a:moveTo>
                  <a:pt x="536933" y="410635"/>
                </a:moveTo>
                <a:lnTo>
                  <a:pt x="536647" y="410730"/>
                </a:lnTo>
                <a:lnTo>
                  <a:pt x="536647" y="415054"/>
                </a:lnTo>
                <a:lnTo>
                  <a:pt x="535028" y="440067"/>
                </a:lnTo>
                <a:cubicBezTo>
                  <a:pt x="535552" y="439877"/>
                  <a:pt x="536123" y="439877"/>
                  <a:pt x="536647" y="440067"/>
                </a:cubicBezTo>
                <a:lnTo>
                  <a:pt x="536647" y="415054"/>
                </a:lnTo>
                <a:close/>
                <a:moveTo>
                  <a:pt x="286330" y="358533"/>
                </a:moveTo>
                <a:lnTo>
                  <a:pt x="286235" y="358629"/>
                </a:lnTo>
                <a:lnTo>
                  <a:pt x="286335" y="358750"/>
                </a:lnTo>
                <a:lnTo>
                  <a:pt x="287158" y="396016"/>
                </a:lnTo>
                <a:cubicBezTo>
                  <a:pt x="290390" y="432561"/>
                  <a:pt x="302999" y="464832"/>
                  <a:pt x="344433" y="479691"/>
                </a:cubicBezTo>
                <a:lnTo>
                  <a:pt x="344433" y="478072"/>
                </a:lnTo>
                <a:cubicBezTo>
                  <a:pt x="343213" y="477958"/>
                  <a:pt x="342166" y="477139"/>
                  <a:pt x="341766" y="475977"/>
                </a:cubicBezTo>
                <a:cubicBezTo>
                  <a:pt x="330836" y="445116"/>
                  <a:pt x="323978" y="411362"/>
                  <a:pt x="307047" y="383796"/>
                </a:cubicBezTo>
                <a:lnTo>
                  <a:pt x="286335" y="358750"/>
                </a:lnTo>
                <a:close/>
                <a:moveTo>
                  <a:pt x="463209" y="334340"/>
                </a:moveTo>
                <a:lnTo>
                  <a:pt x="462638" y="336054"/>
                </a:lnTo>
                <a:cubicBezTo>
                  <a:pt x="462562" y="336454"/>
                  <a:pt x="462314" y="336797"/>
                  <a:pt x="461971" y="337007"/>
                </a:cubicBezTo>
                <a:cubicBezTo>
                  <a:pt x="472953" y="343579"/>
                  <a:pt x="485307" y="347494"/>
                  <a:pt x="498071" y="348437"/>
                </a:cubicBezTo>
                <a:lnTo>
                  <a:pt x="498547" y="348342"/>
                </a:lnTo>
                <a:cubicBezTo>
                  <a:pt x="506929" y="348818"/>
                  <a:pt x="525312" y="350437"/>
                  <a:pt x="520359" y="338436"/>
                </a:cubicBezTo>
                <a:cubicBezTo>
                  <a:pt x="520045" y="338664"/>
                  <a:pt x="519693" y="338836"/>
                  <a:pt x="519312" y="338912"/>
                </a:cubicBezTo>
                <a:cubicBezTo>
                  <a:pt x="510834" y="339102"/>
                  <a:pt x="502357" y="339007"/>
                  <a:pt x="493880" y="338436"/>
                </a:cubicBezTo>
                <a:cubicBezTo>
                  <a:pt x="484698" y="336835"/>
                  <a:pt x="475373" y="336235"/>
                  <a:pt x="466067" y="336626"/>
                </a:cubicBezTo>
                <a:cubicBezTo>
                  <a:pt x="465791" y="336654"/>
                  <a:pt x="465505" y="336607"/>
                  <a:pt x="465248" y="336483"/>
                </a:cubicBezTo>
                <a:cubicBezTo>
                  <a:pt x="464438" y="336111"/>
                  <a:pt x="464076" y="335150"/>
                  <a:pt x="464448" y="334340"/>
                </a:cubicBezTo>
                <a:close/>
                <a:moveTo>
                  <a:pt x="510930" y="315385"/>
                </a:moveTo>
                <a:cubicBezTo>
                  <a:pt x="496166" y="321957"/>
                  <a:pt x="481212" y="327958"/>
                  <a:pt x="465972" y="333197"/>
                </a:cubicBezTo>
                <a:cubicBezTo>
                  <a:pt x="474001" y="332816"/>
                  <a:pt x="482050" y="333292"/>
                  <a:pt x="489975" y="334626"/>
                </a:cubicBezTo>
                <a:cubicBezTo>
                  <a:pt x="499690" y="335531"/>
                  <a:pt x="509463" y="335816"/>
                  <a:pt x="519216" y="335483"/>
                </a:cubicBezTo>
                <a:lnTo>
                  <a:pt x="519693" y="335388"/>
                </a:lnTo>
                <a:cubicBezTo>
                  <a:pt x="517197" y="332625"/>
                  <a:pt x="514940" y="329663"/>
                  <a:pt x="512930" y="326529"/>
                </a:cubicBezTo>
                <a:cubicBezTo>
                  <a:pt x="511625" y="322958"/>
                  <a:pt x="510949" y="319186"/>
                  <a:pt x="510930" y="315385"/>
                </a:cubicBezTo>
                <a:close/>
                <a:moveTo>
                  <a:pt x="101069" y="313099"/>
                </a:moveTo>
                <a:cubicBezTo>
                  <a:pt x="95068" y="315099"/>
                  <a:pt x="89544" y="317671"/>
                  <a:pt x="88496" y="322624"/>
                </a:cubicBezTo>
                <a:cubicBezTo>
                  <a:pt x="86305" y="333864"/>
                  <a:pt x="143741" y="349008"/>
                  <a:pt x="160886" y="354342"/>
                </a:cubicBezTo>
                <a:cubicBezTo>
                  <a:pt x="146122" y="346056"/>
                  <a:pt x="130692" y="338340"/>
                  <a:pt x="116595" y="328815"/>
                </a:cubicBezTo>
                <a:cubicBezTo>
                  <a:pt x="112213" y="325958"/>
                  <a:pt x="102021" y="319481"/>
                  <a:pt x="101069" y="313099"/>
                </a:cubicBezTo>
                <a:close/>
                <a:moveTo>
                  <a:pt x="655900" y="301098"/>
                </a:moveTo>
                <a:cubicBezTo>
                  <a:pt x="642470" y="316719"/>
                  <a:pt x="625896" y="329768"/>
                  <a:pt x="612180" y="345294"/>
                </a:cubicBezTo>
                <a:cubicBezTo>
                  <a:pt x="622372" y="343294"/>
                  <a:pt x="631897" y="341198"/>
                  <a:pt x="641422" y="338531"/>
                </a:cubicBezTo>
                <a:cubicBezTo>
                  <a:pt x="647318" y="337569"/>
                  <a:pt x="653052" y="335807"/>
                  <a:pt x="658472" y="333292"/>
                </a:cubicBezTo>
                <a:cubicBezTo>
                  <a:pt x="661901" y="330911"/>
                  <a:pt x="669616" y="313004"/>
                  <a:pt x="666949" y="308241"/>
                </a:cubicBezTo>
                <a:lnTo>
                  <a:pt x="666949" y="308146"/>
                </a:lnTo>
                <a:cubicBezTo>
                  <a:pt x="666092" y="306622"/>
                  <a:pt x="659234" y="304241"/>
                  <a:pt x="657329" y="302717"/>
                </a:cubicBezTo>
                <a:close/>
                <a:moveTo>
                  <a:pt x="130787" y="297097"/>
                </a:moveTo>
                <a:lnTo>
                  <a:pt x="130311" y="297192"/>
                </a:lnTo>
                <a:lnTo>
                  <a:pt x="130387" y="297338"/>
                </a:lnTo>
                <a:lnTo>
                  <a:pt x="112404" y="308146"/>
                </a:lnTo>
                <a:cubicBezTo>
                  <a:pt x="109499" y="309518"/>
                  <a:pt x="106509" y="310689"/>
                  <a:pt x="103450" y="311670"/>
                </a:cubicBezTo>
                <a:cubicBezTo>
                  <a:pt x="102879" y="319671"/>
                  <a:pt x="124881" y="330435"/>
                  <a:pt x="130596" y="333673"/>
                </a:cubicBezTo>
                <a:lnTo>
                  <a:pt x="157457" y="348913"/>
                </a:lnTo>
                <a:lnTo>
                  <a:pt x="130387" y="297338"/>
                </a:lnTo>
                <a:close/>
                <a:moveTo>
                  <a:pt x="164886" y="290525"/>
                </a:moveTo>
                <a:cubicBezTo>
                  <a:pt x="162981" y="290715"/>
                  <a:pt x="160981" y="292430"/>
                  <a:pt x="158981" y="292430"/>
                </a:cubicBezTo>
                <a:lnTo>
                  <a:pt x="148046" y="290828"/>
                </a:lnTo>
                <a:lnTo>
                  <a:pt x="148408" y="290715"/>
                </a:lnTo>
                <a:lnTo>
                  <a:pt x="147932" y="290811"/>
                </a:lnTo>
                <a:lnTo>
                  <a:pt x="148046" y="290828"/>
                </a:lnTo>
                <a:lnTo>
                  <a:pt x="132787" y="295573"/>
                </a:lnTo>
                <a:cubicBezTo>
                  <a:pt x="139299" y="314204"/>
                  <a:pt x="148544" y="331759"/>
                  <a:pt x="160219" y="347675"/>
                </a:cubicBezTo>
                <a:cubicBezTo>
                  <a:pt x="160617" y="328520"/>
                  <a:pt x="162399" y="309423"/>
                  <a:pt x="165553" y="290525"/>
                </a:cubicBezTo>
                <a:close/>
                <a:moveTo>
                  <a:pt x="168887" y="290334"/>
                </a:moveTo>
                <a:cubicBezTo>
                  <a:pt x="165524" y="309946"/>
                  <a:pt x="163677" y="329787"/>
                  <a:pt x="163362" y="349675"/>
                </a:cubicBezTo>
                <a:cubicBezTo>
                  <a:pt x="165392" y="344046"/>
                  <a:pt x="168077" y="338674"/>
                  <a:pt x="171363" y="333673"/>
                </a:cubicBezTo>
                <a:cubicBezTo>
                  <a:pt x="174983" y="327577"/>
                  <a:pt x="195462" y="303098"/>
                  <a:pt x="190413" y="296145"/>
                </a:cubicBezTo>
                <a:lnTo>
                  <a:pt x="190890" y="296049"/>
                </a:lnTo>
                <a:cubicBezTo>
                  <a:pt x="186699" y="290525"/>
                  <a:pt x="176031" y="290049"/>
                  <a:pt x="168887" y="290334"/>
                </a:cubicBezTo>
                <a:close/>
                <a:moveTo>
                  <a:pt x="493594" y="289953"/>
                </a:moveTo>
                <a:cubicBezTo>
                  <a:pt x="483307" y="303288"/>
                  <a:pt x="469877" y="313956"/>
                  <a:pt x="464257" y="330815"/>
                </a:cubicBezTo>
                <a:cubicBezTo>
                  <a:pt x="480069" y="325386"/>
                  <a:pt x="495499" y="319195"/>
                  <a:pt x="510739" y="312337"/>
                </a:cubicBezTo>
                <a:cubicBezTo>
                  <a:pt x="510577" y="310737"/>
                  <a:pt x="510320" y="309146"/>
                  <a:pt x="509977" y="307575"/>
                </a:cubicBezTo>
                <a:cubicBezTo>
                  <a:pt x="506739" y="293573"/>
                  <a:pt x="500833" y="297764"/>
                  <a:pt x="493880" y="290334"/>
                </a:cubicBezTo>
                <a:close/>
                <a:moveTo>
                  <a:pt x="628563" y="282333"/>
                </a:moveTo>
                <a:cubicBezTo>
                  <a:pt x="622344" y="292182"/>
                  <a:pt x="617476" y="302812"/>
                  <a:pt x="614085" y="313956"/>
                </a:cubicBezTo>
                <a:cubicBezTo>
                  <a:pt x="611418" y="323577"/>
                  <a:pt x="611323" y="333578"/>
                  <a:pt x="609513" y="343103"/>
                </a:cubicBezTo>
                <a:cubicBezTo>
                  <a:pt x="623325" y="327101"/>
                  <a:pt x="639993" y="314528"/>
                  <a:pt x="653519" y="298526"/>
                </a:cubicBezTo>
                <a:cubicBezTo>
                  <a:pt x="648852" y="292715"/>
                  <a:pt x="648947" y="289096"/>
                  <a:pt x="638374" y="285096"/>
                </a:cubicBezTo>
                <a:lnTo>
                  <a:pt x="638660" y="285000"/>
                </a:lnTo>
                <a:cubicBezTo>
                  <a:pt x="635402" y="283743"/>
                  <a:pt x="632021" y="282848"/>
                  <a:pt x="628563" y="282333"/>
                </a:cubicBezTo>
                <a:close/>
                <a:moveTo>
                  <a:pt x="472353" y="277857"/>
                </a:moveTo>
                <a:cubicBezTo>
                  <a:pt x="465495" y="279666"/>
                  <a:pt x="459780" y="297097"/>
                  <a:pt x="458542" y="302812"/>
                </a:cubicBezTo>
                <a:lnTo>
                  <a:pt x="459018" y="302717"/>
                </a:lnTo>
                <a:cubicBezTo>
                  <a:pt x="457018" y="312366"/>
                  <a:pt x="457847" y="322386"/>
                  <a:pt x="461400" y="331578"/>
                </a:cubicBezTo>
                <a:cubicBezTo>
                  <a:pt x="463543" y="323158"/>
                  <a:pt x="467467" y="315290"/>
                  <a:pt x="472925" y="308527"/>
                </a:cubicBezTo>
                <a:cubicBezTo>
                  <a:pt x="478735" y="300812"/>
                  <a:pt x="485784" y="294811"/>
                  <a:pt x="491975" y="287382"/>
                </a:cubicBezTo>
                <a:lnTo>
                  <a:pt x="491118" y="286048"/>
                </a:lnTo>
                <a:cubicBezTo>
                  <a:pt x="490546" y="284715"/>
                  <a:pt x="489498" y="283381"/>
                  <a:pt x="489498" y="281952"/>
                </a:cubicBezTo>
                <a:close/>
                <a:moveTo>
                  <a:pt x="602846" y="271475"/>
                </a:moveTo>
                <a:cubicBezTo>
                  <a:pt x="597226" y="296526"/>
                  <a:pt x="594559" y="319481"/>
                  <a:pt x="606751" y="342150"/>
                </a:cubicBezTo>
                <a:cubicBezTo>
                  <a:pt x="608028" y="331025"/>
                  <a:pt x="609971" y="319995"/>
                  <a:pt x="612561" y="309099"/>
                </a:cubicBezTo>
                <a:cubicBezTo>
                  <a:pt x="615848" y="299612"/>
                  <a:pt x="620162" y="290506"/>
                  <a:pt x="625420" y="281952"/>
                </a:cubicBezTo>
                <a:lnTo>
                  <a:pt x="620943" y="281476"/>
                </a:lnTo>
                <a:cubicBezTo>
                  <a:pt x="616019" y="281162"/>
                  <a:pt x="611304" y="279362"/>
                  <a:pt x="607418" y="276333"/>
                </a:cubicBezTo>
                <a:lnTo>
                  <a:pt x="607704" y="276237"/>
                </a:lnTo>
                <a:cubicBezTo>
                  <a:pt x="605922" y="274828"/>
                  <a:pt x="604294" y="273227"/>
                  <a:pt x="602846" y="271475"/>
                </a:cubicBezTo>
                <a:close/>
                <a:moveTo>
                  <a:pt x="599417" y="268617"/>
                </a:moveTo>
                <a:cubicBezTo>
                  <a:pt x="596464" y="263760"/>
                  <a:pt x="593226" y="264140"/>
                  <a:pt x="589892" y="269951"/>
                </a:cubicBezTo>
                <a:cubicBezTo>
                  <a:pt x="589549" y="270017"/>
                  <a:pt x="589216" y="270113"/>
                  <a:pt x="588882" y="270227"/>
                </a:cubicBezTo>
                <a:cubicBezTo>
                  <a:pt x="584396" y="271741"/>
                  <a:pt x="581996" y="276609"/>
                  <a:pt x="583510" y="281095"/>
                </a:cubicBezTo>
                <a:lnTo>
                  <a:pt x="583796" y="281000"/>
                </a:lnTo>
                <a:cubicBezTo>
                  <a:pt x="579595" y="303403"/>
                  <a:pt x="587015" y="326415"/>
                  <a:pt x="603513" y="342150"/>
                </a:cubicBezTo>
                <a:cubicBezTo>
                  <a:pt x="591606" y="318909"/>
                  <a:pt x="594464" y="295097"/>
                  <a:pt x="600465" y="269379"/>
                </a:cubicBezTo>
                <a:close/>
                <a:moveTo>
                  <a:pt x="431396" y="239280"/>
                </a:moveTo>
                <a:cubicBezTo>
                  <a:pt x="417527" y="246196"/>
                  <a:pt x="404488" y="254663"/>
                  <a:pt x="392534" y="264522"/>
                </a:cubicBezTo>
                <a:lnTo>
                  <a:pt x="392629" y="264427"/>
                </a:lnTo>
                <a:cubicBezTo>
                  <a:pt x="379770" y="274999"/>
                  <a:pt x="361578" y="290239"/>
                  <a:pt x="358720" y="308337"/>
                </a:cubicBezTo>
                <a:lnTo>
                  <a:pt x="358720" y="314623"/>
                </a:lnTo>
                <a:cubicBezTo>
                  <a:pt x="358625" y="315671"/>
                  <a:pt x="358625" y="316719"/>
                  <a:pt x="358720" y="317766"/>
                </a:cubicBezTo>
                <a:cubicBezTo>
                  <a:pt x="358901" y="318633"/>
                  <a:pt x="358692" y="319538"/>
                  <a:pt x="358149" y="320243"/>
                </a:cubicBezTo>
                <a:lnTo>
                  <a:pt x="358149" y="321481"/>
                </a:lnTo>
                <a:cubicBezTo>
                  <a:pt x="396287" y="310366"/>
                  <a:pt x="424738" y="278447"/>
                  <a:pt x="431396" y="239280"/>
                </a:cubicBezTo>
                <a:close/>
                <a:moveTo>
                  <a:pt x="258136" y="236994"/>
                </a:moveTo>
                <a:lnTo>
                  <a:pt x="257088" y="237566"/>
                </a:lnTo>
                <a:lnTo>
                  <a:pt x="257946" y="237471"/>
                </a:lnTo>
                <a:cubicBezTo>
                  <a:pt x="234514" y="253949"/>
                  <a:pt x="266804" y="263379"/>
                  <a:pt x="276329" y="266808"/>
                </a:cubicBezTo>
                <a:lnTo>
                  <a:pt x="302523" y="276333"/>
                </a:lnTo>
                <a:cubicBezTo>
                  <a:pt x="286192" y="265065"/>
                  <a:pt x="271288" y="251853"/>
                  <a:pt x="258136" y="236994"/>
                </a:cubicBezTo>
                <a:close/>
                <a:moveTo>
                  <a:pt x="282615" y="220230"/>
                </a:moveTo>
                <a:cubicBezTo>
                  <a:pt x="280094" y="223726"/>
                  <a:pt x="277186" y="226917"/>
                  <a:pt x="273948" y="229755"/>
                </a:cubicBezTo>
                <a:lnTo>
                  <a:pt x="274805" y="229660"/>
                </a:lnTo>
                <a:cubicBezTo>
                  <a:pt x="270280" y="232099"/>
                  <a:pt x="265567" y="234175"/>
                  <a:pt x="260708" y="235852"/>
                </a:cubicBezTo>
                <a:cubicBezTo>
                  <a:pt x="274815" y="251596"/>
                  <a:pt x="290811" y="265550"/>
                  <a:pt x="308333" y="277380"/>
                </a:cubicBezTo>
                <a:cubicBezTo>
                  <a:pt x="301665" y="257187"/>
                  <a:pt x="286330" y="241090"/>
                  <a:pt x="282615" y="220230"/>
                </a:cubicBezTo>
                <a:close/>
                <a:moveTo>
                  <a:pt x="319287" y="210801"/>
                </a:moveTo>
                <a:cubicBezTo>
                  <a:pt x="317023" y="211906"/>
                  <a:pt x="314563" y="212553"/>
                  <a:pt x="312048" y="212706"/>
                </a:cubicBezTo>
                <a:lnTo>
                  <a:pt x="312524" y="212610"/>
                </a:lnTo>
                <a:cubicBezTo>
                  <a:pt x="303233" y="211334"/>
                  <a:pt x="293784" y="213287"/>
                  <a:pt x="285759" y="218135"/>
                </a:cubicBezTo>
                <a:cubicBezTo>
                  <a:pt x="288616" y="238804"/>
                  <a:pt x="303189" y="254806"/>
                  <a:pt x="310809" y="273856"/>
                </a:cubicBezTo>
                <a:cubicBezTo>
                  <a:pt x="309716" y="264045"/>
                  <a:pt x="309716" y="254139"/>
                  <a:pt x="310809" y="244329"/>
                </a:cubicBezTo>
                <a:cubicBezTo>
                  <a:pt x="312143" y="232613"/>
                  <a:pt x="317572" y="222326"/>
                  <a:pt x="319287" y="210801"/>
                </a:cubicBezTo>
                <a:close/>
                <a:moveTo>
                  <a:pt x="332991" y="209110"/>
                </a:moveTo>
                <a:cubicBezTo>
                  <a:pt x="330288" y="207015"/>
                  <a:pt x="326431" y="208038"/>
                  <a:pt x="322430" y="209562"/>
                </a:cubicBezTo>
                <a:cubicBezTo>
                  <a:pt x="320586" y="218163"/>
                  <a:pt x="318167" y="226622"/>
                  <a:pt x="315191" y="234899"/>
                </a:cubicBezTo>
                <a:cubicBezTo>
                  <a:pt x="312390" y="247005"/>
                  <a:pt x="311681" y="259511"/>
                  <a:pt x="313095" y="271856"/>
                </a:cubicBezTo>
                <a:cubicBezTo>
                  <a:pt x="317128" y="261131"/>
                  <a:pt x="322437" y="250929"/>
                  <a:pt x="328907" y="241471"/>
                </a:cubicBezTo>
                <a:cubicBezTo>
                  <a:pt x="332193" y="237166"/>
                  <a:pt x="334649" y="232289"/>
                  <a:pt x="336146" y="227088"/>
                </a:cubicBezTo>
                <a:lnTo>
                  <a:pt x="336622" y="227374"/>
                </a:lnTo>
                <a:cubicBezTo>
                  <a:pt x="337241" y="216421"/>
                  <a:pt x="335693" y="211206"/>
                  <a:pt x="332991" y="209110"/>
                </a:cubicBezTo>
                <a:close/>
                <a:moveTo>
                  <a:pt x="476068" y="73260"/>
                </a:moveTo>
                <a:cubicBezTo>
                  <a:pt x="458733" y="83356"/>
                  <a:pt x="439683" y="89547"/>
                  <a:pt x="422061" y="99072"/>
                </a:cubicBezTo>
                <a:cubicBezTo>
                  <a:pt x="402411" y="110588"/>
                  <a:pt x="383885" y="123923"/>
                  <a:pt x="366721" y="138887"/>
                </a:cubicBezTo>
                <a:cubicBezTo>
                  <a:pt x="380656" y="130514"/>
                  <a:pt x="395610" y="123961"/>
                  <a:pt x="411203" y="119361"/>
                </a:cubicBezTo>
                <a:lnTo>
                  <a:pt x="411679" y="119265"/>
                </a:lnTo>
                <a:cubicBezTo>
                  <a:pt x="434825" y="111931"/>
                  <a:pt x="477497" y="106216"/>
                  <a:pt x="477116" y="75355"/>
                </a:cubicBezTo>
                <a:cubicBezTo>
                  <a:pt x="476992" y="74565"/>
                  <a:pt x="476621" y="73831"/>
                  <a:pt x="476068" y="73260"/>
                </a:cubicBezTo>
                <a:close/>
                <a:moveTo>
                  <a:pt x="294522" y="39446"/>
                </a:moveTo>
                <a:cubicBezTo>
                  <a:pt x="290712" y="43923"/>
                  <a:pt x="287092" y="48685"/>
                  <a:pt x="282901" y="52781"/>
                </a:cubicBezTo>
                <a:cubicBezTo>
                  <a:pt x="280149" y="55353"/>
                  <a:pt x="277256" y="57772"/>
                  <a:pt x="274233" y="60020"/>
                </a:cubicBezTo>
                <a:cubicBezTo>
                  <a:pt x="270906" y="70840"/>
                  <a:pt x="272694" y="82585"/>
                  <a:pt x="279091" y="91929"/>
                </a:cubicBezTo>
                <a:cubicBezTo>
                  <a:pt x="285378" y="97167"/>
                  <a:pt x="301951" y="97358"/>
                  <a:pt x="310238" y="100311"/>
                </a:cubicBezTo>
                <a:cubicBezTo>
                  <a:pt x="318847" y="103416"/>
                  <a:pt x="327219" y="107140"/>
                  <a:pt x="335289" y="111455"/>
                </a:cubicBezTo>
                <a:lnTo>
                  <a:pt x="336146" y="111360"/>
                </a:lnTo>
                <a:cubicBezTo>
                  <a:pt x="346909" y="116170"/>
                  <a:pt x="355948" y="124142"/>
                  <a:pt x="362054" y="134220"/>
                </a:cubicBezTo>
                <a:cubicBezTo>
                  <a:pt x="362435" y="132410"/>
                  <a:pt x="363197" y="130505"/>
                  <a:pt x="363197" y="128790"/>
                </a:cubicBezTo>
                <a:cubicBezTo>
                  <a:pt x="361768" y="104502"/>
                  <a:pt x="337860" y="91548"/>
                  <a:pt x="321477" y="75927"/>
                </a:cubicBezTo>
                <a:cubicBezTo>
                  <a:pt x="310503" y="65373"/>
                  <a:pt x="301389" y="53038"/>
                  <a:pt x="294522" y="39446"/>
                </a:cubicBezTo>
                <a:close/>
                <a:moveTo>
                  <a:pt x="450446" y="28683"/>
                </a:moveTo>
                <a:cubicBezTo>
                  <a:pt x="442597" y="45208"/>
                  <a:pt x="431291" y="59858"/>
                  <a:pt x="417299" y="71640"/>
                </a:cubicBezTo>
                <a:cubicBezTo>
                  <a:pt x="398801" y="89557"/>
                  <a:pt x="382961" y="110016"/>
                  <a:pt x="370245" y="132410"/>
                </a:cubicBezTo>
                <a:cubicBezTo>
                  <a:pt x="383961" y="120685"/>
                  <a:pt x="398544" y="110026"/>
                  <a:pt x="413870" y="100501"/>
                </a:cubicBezTo>
                <a:cubicBezTo>
                  <a:pt x="433206" y="88976"/>
                  <a:pt x="455304" y="82213"/>
                  <a:pt x="474354" y="70973"/>
                </a:cubicBezTo>
                <a:cubicBezTo>
                  <a:pt x="474011" y="70574"/>
                  <a:pt x="473811" y="70069"/>
                  <a:pt x="473782" y="69545"/>
                </a:cubicBezTo>
                <a:lnTo>
                  <a:pt x="474258" y="69450"/>
                </a:lnTo>
                <a:cubicBezTo>
                  <a:pt x="472353" y="50685"/>
                  <a:pt x="467877" y="36874"/>
                  <a:pt x="450446" y="28683"/>
                </a:cubicBezTo>
                <a:close/>
                <a:moveTo>
                  <a:pt x="341099" y="17824"/>
                </a:moveTo>
                <a:lnTo>
                  <a:pt x="341143" y="17991"/>
                </a:lnTo>
                <a:lnTo>
                  <a:pt x="299475" y="34112"/>
                </a:lnTo>
                <a:lnTo>
                  <a:pt x="296522" y="37255"/>
                </a:lnTo>
                <a:cubicBezTo>
                  <a:pt x="309666" y="62115"/>
                  <a:pt x="328145" y="75831"/>
                  <a:pt x="347766" y="94881"/>
                </a:cubicBezTo>
                <a:cubicBezTo>
                  <a:pt x="355339" y="101511"/>
                  <a:pt x="361016" y="110016"/>
                  <a:pt x="364245" y="119551"/>
                </a:cubicBezTo>
                <a:cubicBezTo>
                  <a:pt x="365159" y="102330"/>
                  <a:pt x="361892" y="85137"/>
                  <a:pt x="354720" y="69450"/>
                </a:cubicBezTo>
                <a:lnTo>
                  <a:pt x="341143" y="17991"/>
                </a:lnTo>
                <a:lnTo>
                  <a:pt x="341575" y="17824"/>
                </a:lnTo>
                <a:close/>
                <a:moveTo>
                  <a:pt x="403964" y="12109"/>
                </a:moveTo>
                <a:cubicBezTo>
                  <a:pt x="400763" y="27511"/>
                  <a:pt x="395744" y="42475"/>
                  <a:pt x="389010" y="56686"/>
                </a:cubicBezTo>
                <a:lnTo>
                  <a:pt x="389486" y="56591"/>
                </a:lnTo>
                <a:cubicBezTo>
                  <a:pt x="378675" y="80222"/>
                  <a:pt x="371141" y="105216"/>
                  <a:pt x="367102" y="130886"/>
                </a:cubicBezTo>
                <a:cubicBezTo>
                  <a:pt x="376151" y="113855"/>
                  <a:pt x="387286" y="98015"/>
                  <a:pt x="400249" y="83737"/>
                </a:cubicBezTo>
                <a:cubicBezTo>
                  <a:pt x="417966" y="65449"/>
                  <a:pt x="438349" y="50876"/>
                  <a:pt x="447874" y="27349"/>
                </a:cubicBezTo>
                <a:cubicBezTo>
                  <a:pt x="433901" y="20520"/>
                  <a:pt x="419156" y="15405"/>
                  <a:pt x="403964" y="12109"/>
                </a:cubicBezTo>
                <a:close/>
                <a:moveTo>
                  <a:pt x="401773" y="11538"/>
                </a:moveTo>
                <a:cubicBezTo>
                  <a:pt x="390048" y="9499"/>
                  <a:pt x="378008" y="10080"/>
                  <a:pt x="366531" y="13252"/>
                </a:cubicBezTo>
                <a:cubicBezTo>
                  <a:pt x="359768" y="15157"/>
                  <a:pt x="352148" y="16395"/>
                  <a:pt x="344528" y="17824"/>
                </a:cubicBezTo>
                <a:cubicBezTo>
                  <a:pt x="349043" y="40665"/>
                  <a:pt x="355806" y="62992"/>
                  <a:pt x="364721" y="84499"/>
                </a:cubicBezTo>
                <a:cubicBezTo>
                  <a:pt x="367312" y="92262"/>
                  <a:pt x="368569" y="100415"/>
                  <a:pt x="368436" y="108597"/>
                </a:cubicBezTo>
                <a:cubicBezTo>
                  <a:pt x="370588" y="98482"/>
                  <a:pt x="373427" y="88519"/>
                  <a:pt x="376913" y="78784"/>
                </a:cubicBezTo>
                <a:cubicBezTo>
                  <a:pt x="385009" y="56115"/>
                  <a:pt x="397106" y="35350"/>
                  <a:pt x="401297" y="11633"/>
                </a:cubicBezTo>
                <a:close/>
                <a:moveTo>
                  <a:pt x="393772" y="2013"/>
                </a:moveTo>
                <a:lnTo>
                  <a:pt x="401964" y="3918"/>
                </a:lnTo>
                <a:cubicBezTo>
                  <a:pt x="402821" y="3156"/>
                  <a:pt x="404345" y="3346"/>
                  <a:pt x="404345" y="4489"/>
                </a:cubicBezTo>
                <a:cubicBezTo>
                  <a:pt x="426443" y="9823"/>
                  <a:pt x="453684" y="16872"/>
                  <a:pt x="469115" y="31921"/>
                </a:cubicBezTo>
                <a:cubicBezTo>
                  <a:pt x="475182" y="37912"/>
                  <a:pt x="478992" y="45828"/>
                  <a:pt x="479878" y="54305"/>
                </a:cubicBezTo>
                <a:cubicBezTo>
                  <a:pt x="482888" y="62220"/>
                  <a:pt x="485460" y="70297"/>
                  <a:pt x="487593" y="78498"/>
                </a:cubicBezTo>
                <a:cubicBezTo>
                  <a:pt x="488546" y="96120"/>
                  <a:pt x="466734" y="104692"/>
                  <a:pt x="453113" y="110502"/>
                </a:cubicBezTo>
                <a:cubicBezTo>
                  <a:pt x="423681" y="122885"/>
                  <a:pt x="391962" y="127362"/>
                  <a:pt x="365292" y="145554"/>
                </a:cubicBezTo>
                <a:cubicBezTo>
                  <a:pt x="363130" y="192798"/>
                  <a:pt x="360911" y="240042"/>
                  <a:pt x="358625" y="287286"/>
                </a:cubicBezTo>
                <a:cubicBezTo>
                  <a:pt x="374246" y="261473"/>
                  <a:pt x="410822" y="240614"/>
                  <a:pt x="432729" y="230136"/>
                </a:cubicBezTo>
                <a:cubicBezTo>
                  <a:pt x="434634" y="229279"/>
                  <a:pt x="437397" y="230232"/>
                  <a:pt x="437397" y="232803"/>
                </a:cubicBezTo>
                <a:cubicBezTo>
                  <a:pt x="432482" y="277818"/>
                  <a:pt x="400506" y="315223"/>
                  <a:pt x="356815" y="327101"/>
                </a:cubicBezTo>
                <a:lnTo>
                  <a:pt x="352815" y="411492"/>
                </a:lnTo>
                <a:cubicBezTo>
                  <a:pt x="390991" y="391528"/>
                  <a:pt x="425519" y="365249"/>
                  <a:pt x="454923" y="333769"/>
                </a:cubicBezTo>
                <a:cubicBezTo>
                  <a:pt x="446274" y="312728"/>
                  <a:pt x="451160" y="288553"/>
                  <a:pt x="467305" y="272523"/>
                </a:cubicBezTo>
                <a:cubicBezTo>
                  <a:pt x="472334" y="266522"/>
                  <a:pt x="480754" y="264617"/>
                  <a:pt x="487879" y="267855"/>
                </a:cubicBezTo>
                <a:cubicBezTo>
                  <a:pt x="491689" y="270332"/>
                  <a:pt x="492070" y="273761"/>
                  <a:pt x="494070" y="277380"/>
                </a:cubicBezTo>
                <a:cubicBezTo>
                  <a:pt x="494632" y="278266"/>
                  <a:pt x="495271" y="279095"/>
                  <a:pt x="495975" y="279857"/>
                </a:cubicBezTo>
                <a:cubicBezTo>
                  <a:pt x="496356" y="279190"/>
                  <a:pt x="496261" y="279571"/>
                  <a:pt x="497214" y="278047"/>
                </a:cubicBezTo>
                <a:cubicBezTo>
                  <a:pt x="498166" y="276523"/>
                  <a:pt x="500643" y="277952"/>
                  <a:pt x="499690" y="279476"/>
                </a:cubicBezTo>
                <a:lnTo>
                  <a:pt x="497785" y="282333"/>
                </a:lnTo>
                <a:cubicBezTo>
                  <a:pt x="501500" y="286239"/>
                  <a:pt x="505881" y="288429"/>
                  <a:pt x="510168" y="292335"/>
                </a:cubicBezTo>
                <a:cubicBezTo>
                  <a:pt x="512920" y="294802"/>
                  <a:pt x="514683" y="298192"/>
                  <a:pt x="515121" y="301860"/>
                </a:cubicBezTo>
                <a:cubicBezTo>
                  <a:pt x="515578" y="304498"/>
                  <a:pt x="515806" y="307174"/>
                  <a:pt x="515787" y="309861"/>
                </a:cubicBezTo>
                <a:cubicBezTo>
                  <a:pt x="516549" y="310337"/>
                  <a:pt x="516930" y="311670"/>
                  <a:pt x="515787" y="312147"/>
                </a:cubicBezTo>
                <a:cubicBezTo>
                  <a:pt x="515692" y="313290"/>
                  <a:pt x="515692" y="314433"/>
                  <a:pt x="515787" y="315576"/>
                </a:cubicBezTo>
                <a:cubicBezTo>
                  <a:pt x="517359" y="321910"/>
                  <a:pt x="520359" y="327806"/>
                  <a:pt x="524550" y="332816"/>
                </a:cubicBezTo>
                <a:cubicBezTo>
                  <a:pt x="527598" y="338055"/>
                  <a:pt x="532837" y="340627"/>
                  <a:pt x="527598" y="347580"/>
                </a:cubicBezTo>
                <a:cubicBezTo>
                  <a:pt x="522360" y="354533"/>
                  <a:pt x="507215" y="353961"/>
                  <a:pt x="499690" y="353961"/>
                </a:cubicBezTo>
                <a:cubicBezTo>
                  <a:pt x="484612" y="353390"/>
                  <a:pt x="469934" y="348999"/>
                  <a:pt x="457018" y="341198"/>
                </a:cubicBezTo>
                <a:cubicBezTo>
                  <a:pt x="426748" y="372983"/>
                  <a:pt x="391324" y="399424"/>
                  <a:pt x="352243" y="419398"/>
                </a:cubicBezTo>
                <a:cubicBezTo>
                  <a:pt x="352243" y="422351"/>
                  <a:pt x="352243" y="425304"/>
                  <a:pt x="352243" y="428256"/>
                </a:cubicBezTo>
                <a:cubicBezTo>
                  <a:pt x="351357" y="447306"/>
                  <a:pt x="350367" y="466356"/>
                  <a:pt x="349290" y="485406"/>
                </a:cubicBezTo>
                <a:cubicBezTo>
                  <a:pt x="358720" y="465690"/>
                  <a:pt x="378246" y="452259"/>
                  <a:pt x="398154" y="441972"/>
                </a:cubicBezTo>
                <a:cubicBezTo>
                  <a:pt x="399868" y="438639"/>
                  <a:pt x="405393" y="440258"/>
                  <a:pt x="403964" y="443877"/>
                </a:cubicBezTo>
                <a:lnTo>
                  <a:pt x="403964" y="444830"/>
                </a:lnTo>
                <a:cubicBezTo>
                  <a:pt x="403954" y="445287"/>
                  <a:pt x="403783" y="445725"/>
                  <a:pt x="403488" y="446068"/>
                </a:cubicBezTo>
                <a:cubicBezTo>
                  <a:pt x="391296" y="475786"/>
                  <a:pt x="380056" y="504266"/>
                  <a:pt x="348147" y="516934"/>
                </a:cubicBezTo>
                <a:cubicBezTo>
                  <a:pt x="347195" y="534460"/>
                  <a:pt x="346242" y="551986"/>
                  <a:pt x="345480" y="569512"/>
                </a:cubicBezTo>
                <a:cubicBezTo>
                  <a:pt x="345480" y="569512"/>
                  <a:pt x="345490" y="569522"/>
                  <a:pt x="345490" y="569522"/>
                </a:cubicBezTo>
                <a:cubicBezTo>
                  <a:pt x="346823" y="570865"/>
                  <a:pt x="346823" y="573036"/>
                  <a:pt x="345480" y="574370"/>
                </a:cubicBezTo>
                <a:cubicBezTo>
                  <a:pt x="343861" y="611708"/>
                  <a:pt x="342623" y="649141"/>
                  <a:pt x="342623" y="686384"/>
                </a:cubicBezTo>
                <a:cubicBezTo>
                  <a:pt x="352910" y="670287"/>
                  <a:pt x="377008" y="664953"/>
                  <a:pt x="393486" y="656094"/>
                </a:cubicBezTo>
                <a:cubicBezTo>
                  <a:pt x="393925" y="655847"/>
                  <a:pt x="394420" y="655713"/>
                  <a:pt x="394934" y="655704"/>
                </a:cubicBezTo>
                <a:cubicBezTo>
                  <a:pt x="396668" y="655656"/>
                  <a:pt x="398106" y="657028"/>
                  <a:pt x="398154" y="658761"/>
                </a:cubicBezTo>
                <a:cubicBezTo>
                  <a:pt x="398344" y="689622"/>
                  <a:pt x="369579" y="704767"/>
                  <a:pt x="343385" y="711625"/>
                </a:cubicBezTo>
                <a:lnTo>
                  <a:pt x="342813" y="711625"/>
                </a:lnTo>
                <a:cubicBezTo>
                  <a:pt x="343909" y="793016"/>
                  <a:pt x="355853" y="873903"/>
                  <a:pt x="378342" y="952131"/>
                </a:cubicBezTo>
                <a:cubicBezTo>
                  <a:pt x="378532" y="905649"/>
                  <a:pt x="383199" y="858501"/>
                  <a:pt x="401583" y="815353"/>
                </a:cubicBezTo>
                <a:cubicBezTo>
                  <a:pt x="418251" y="776967"/>
                  <a:pt x="443397" y="742772"/>
                  <a:pt x="465876" y="707148"/>
                </a:cubicBezTo>
                <a:cubicBezTo>
                  <a:pt x="465572" y="706863"/>
                  <a:pt x="465343" y="706501"/>
                  <a:pt x="465210" y="706101"/>
                </a:cubicBezTo>
                <a:cubicBezTo>
                  <a:pt x="458733" y="687670"/>
                  <a:pt x="454761" y="668448"/>
                  <a:pt x="453399" y="648951"/>
                </a:cubicBezTo>
                <a:cubicBezTo>
                  <a:pt x="409203" y="645712"/>
                  <a:pt x="379104" y="594849"/>
                  <a:pt x="373484" y="554558"/>
                </a:cubicBezTo>
                <a:cubicBezTo>
                  <a:pt x="373160" y="553453"/>
                  <a:pt x="373484" y="552262"/>
                  <a:pt x="374322" y="551472"/>
                </a:cubicBezTo>
                <a:cubicBezTo>
                  <a:pt x="375541" y="550319"/>
                  <a:pt x="377475" y="550377"/>
                  <a:pt x="378627" y="551605"/>
                </a:cubicBezTo>
                <a:cubicBezTo>
                  <a:pt x="397106" y="566559"/>
                  <a:pt x="415870" y="581228"/>
                  <a:pt x="434063" y="596468"/>
                </a:cubicBezTo>
                <a:cubicBezTo>
                  <a:pt x="441435" y="601888"/>
                  <a:pt x="447465" y="608927"/>
                  <a:pt x="451684" y="617042"/>
                </a:cubicBezTo>
                <a:cubicBezTo>
                  <a:pt x="451817" y="590096"/>
                  <a:pt x="449846" y="563188"/>
                  <a:pt x="445779" y="536556"/>
                </a:cubicBezTo>
                <a:lnTo>
                  <a:pt x="445112" y="536556"/>
                </a:lnTo>
                <a:cubicBezTo>
                  <a:pt x="428538" y="530936"/>
                  <a:pt x="405488" y="528745"/>
                  <a:pt x="409488" y="507028"/>
                </a:cubicBezTo>
                <a:cubicBezTo>
                  <a:pt x="409841" y="500961"/>
                  <a:pt x="413775" y="495674"/>
                  <a:pt x="419490" y="493598"/>
                </a:cubicBezTo>
                <a:cubicBezTo>
                  <a:pt x="424538" y="493312"/>
                  <a:pt x="429586" y="493312"/>
                  <a:pt x="434634" y="493598"/>
                </a:cubicBezTo>
                <a:cubicBezTo>
                  <a:pt x="439892" y="492484"/>
                  <a:pt x="445026" y="490855"/>
                  <a:pt x="449970" y="488740"/>
                </a:cubicBezTo>
                <a:cubicBezTo>
                  <a:pt x="453475" y="487883"/>
                  <a:pt x="457132" y="487883"/>
                  <a:pt x="460638" y="488740"/>
                </a:cubicBezTo>
                <a:cubicBezTo>
                  <a:pt x="463019" y="489121"/>
                  <a:pt x="464638" y="490264"/>
                  <a:pt x="467686" y="490645"/>
                </a:cubicBezTo>
                <a:cubicBezTo>
                  <a:pt x="470734" y="491026"/>
                  <a:pt x="474068" y="489788"/>
                  <a:pt x="477211" y="489788"/>
                </a:cubicBezTo>
                <a:cubicBezTo>
                  <a:pt x="480993" y="489778"/>
                  <a:pt x="484155" y="492684"/>
                  <a:pt x="484450" y="496455"/>
                </a:cubicBezTo>
                <a:cubicBezTo>
                  <a:pt x="487117" y="512172"/>
                  <a:pt x="465400" y="530174"/>
                  <a:pt x="454065" y="537127"/>
                </a:cubicBezTo>
                <a:cubicBezTo>
                  <a:pt x="453437" y="537451"/>
                  <a:pt x="452694" y="537451"/>
                  <a:pt x="452065" y="537127"/>
                </a:cubicBezTo>
                <a:cubicBezTo>
                  <a:pt x="461590" y="591324"/>
                  <a:pt x="451779" y="647808"/>
                  <a:pt x="469782" y="700481"/>
                </a:cubicBezTo>
                <a:cubicBezTo>
                  <a:pt x="475306" y="691528"/>
                  <a:pt x="480640" y="682669"/>
                  <a:pt x="485498" y="673144"/>
                </a:cubicBezTo>
                <a:cubicBezTo>
                  <a:pt x="498738" y="648094"/>
                  <a:pt x="510549" y="622376"/>
                  <a:pt x="521598" y="596278"/>
                </a:cubicBezTo>
                <a:cubicBezTo>
                  <a:pt x="521140" y="595068"/>
                  <a:pt x="521731" y="593715"/>
                  <a:pt x="522931" y="593229"/>
                </a:cubicBezTo>
                <a:cubicBezTo>
                  <a:pt x="534361" y="565797"/>
                  <a:pt x="544934" y="537984"/>
                  <a:pt x="554459" y="509981"/>
                </a:cubicBezTo>
                <a:cubicBezTo>
                  <a:pt x="553945" y="509819"/>
                  <a:pt x="553487" y="509524"/>
                  <a:pt x="553125" y="509124"/>
                </a:cubicBezTo>
                <a:cubicBezTo>
                  <a:pt x="525598" y="478453"/>
                  <a:pt x="527503" y="438162"/>
                  <a:pt x="531218" y="399586"/>
                </a:cubicBezTo>
                <a:cubicBezTo>
                  <a:pt x="531408" y="397395"/>
                  <a:pt x="534647" y="395109"/>
                  <a:pt x="536457" y="397395"/>
                </a:cubicBezTo>
                <a:cubicBezTo>
                  <a:pt x="555002" y="419007"/>
                  <a:pt x="565536" y="446363"/>
                  <a:pt x="566270" y="474834"/>
                </a:cubicBezTo>
                <a:cubicBezTo>
                  <a:pt x="579700" y="433400"/>
                  <a:pt x="592083" y="391585"/>
                  <a:pt x="604370" y="349961"/>
                </a:cubicBezTo>
                <a:cubicBezTo>
                  <a:pt x="577414" y="333387"/>
                  <a:pt x="573414" y="295859"/>
                  <a:pt x="578271" y="267284"/>
                </a:cubicBezTo>
                <a:cubicBezTo>
                  <a:pt x="579795" y="259569"/>
                  <a:pt x="580081" y="255378"/>
                  <a:pt x="587796" y="254902"/>
                </a:cubicBezTo>
                <a:cubicBezTo>
                  <a:pt x="593511" y="254615"/>
                  <a:pt x="599036" y="259664"/>
                  <a:pt x="603036" y="262426"/>
                </a:cubicBezTo>
                <a:cubicBezTo>
                  <a:pt x="611133" y="269265"/>
                  <a:pt x="621077" y="273542"/>
                  <a:pt x="631611" y="274713"/>
                </a:cubicBezTo>
                <a:cubicBezTo>
                  <a:pt x="646089" y="275761"/>
                  <a:pt x="650661" y="283190"/>
                  <a:pt x="658948" y="293763"/>
                </a:cubicBezTo>
                <a:cubicBezTo>
                  <a:pt x="665711" y="302431"/>
                  <a:pt x="683142" y="303003"/>
                  <a:pt x="683713" y="316623"/>
                </a:cubicBezTo>
                <a:cubicBezTo>
                  <a:pt x="683999" y="325672"/>
                  <a:pt x="675998" y="331768"/>
                  <a:pt x="668473" y="335197"/>
                </a:cubicBezTo>
                <a:cubicBezTo>
                  <a:pt x="649937" y="342865"/>
                  <a:pt x="630516" y="348180"/>
                  <a:pt x="610656" y="351009"/>
                </a:cubicBezTo>
                <a:cubicBezTo>
                  <a:pt x="588339" y="431704"/>
                  <a:pt x="561850" y="511181"/>
                  <a:pt x="531313" y="589134"/>
                </a:cubicBezTo>
                <a:cubicBezTo>
                  <a:pt x="581129" y="562940"/>
                  <a:pt x="612561" y="517696"/>
                  <a:pt x="647804" y="474834"/>
                </a:cubicBezTo>
                <a:cubicBezTo>
                  <a:pt x="638279" y="460356"/>
                  <a:pt x="640374" y="433590"/>
                  <a:pt x="647804" y="419112"/>
                </a:cubicBezTo>
                <a:cubicBezTo>
                  <a:pt x="650757" y="413778"/>
                  <a:pt x="654281" y="408349"/>
                  <a:pt x="661234" y="409587"/>
                </a:cubicBezTo>
                <a:cubicBezTo>
                  <a:pt x="665311" y="411216"/>
                  <a:pt x="668987" y="413721"/>
                  <a:pt x="671997" y="416922"/>
                </a:cubicBezTo>
                <a:cubicBezTo>
                  <a:pt x="676531" y="420827"/>
                  <a:pt x="681818" y="423780"/>
                  <a:pt x="687523" y="425589"/>
                </a:cubicBezTo>
                <a:cubicBezTo>
                  <a:pt x="689638" y="426161"/>
                  <a:pt x="691705" y="426894"/>
                  <a:pt x="693714" y="427780"/>
                </a:cubicBezTo>
                <a:cubicBezTo>
                  <a:pt x="696877" y="429199"/>
                  <a:pt x="699458" y="431657"/>
                  <a:pt x="701049" y="434733"/>
                </a:cubicBezTo>
                <a:cubicBezTo>
                  <a:pt x="704620" y="441315"/>
                  <a:pt x="709002" y="447430"/>
                  <a:pt x="714098" y="452926"/>
                </a:cubicBezTo>
                <a:cubicBezTo>
                  <a:pt x="718670" y="456641"/>
                  <a:pt x="723051" y="459498"/>
                  <a:pt x="718670" y="466166"/>
                </a:cubicBezTo>
                <a:cubicBezTo>
                  <a:pt x="714288" y="472833"/>
                  <a:pt x="697715" y="476834"/>
                  <a:pt x="690666" y="478453"/>
                </a:cubicBezTo>
                <a:cubicBezTo>
                  <a:pt x="678684" y="481120"/>
                  <a:pt x="666311" y="481501"/>
                  <a:pt x="654186" y="479596"/>
                </a:cubicBezTo>
                <a:lnTo>
                  <a:pt x="652947" y="479120"/>
                </a:lnTo>
                <a:cubicBezTo>
                  <a:pt x="635421" y="500361"/>
                  <a:pt x="618848" y="522078"/>
                  <a:pt x="600655" y="541794"/>
                </a:cubicBezTo>
                <a:cubicBezTo>
                  <a:pt x="637660" y="528574"/>
                  <a:pt x="678379" y="530450"/>
                  <a:pt x="714003" y="547033"/>
                </a:cubicBezTo>
                <a:cubicBezTo>
                  <a:pt x="717622" y="548748"/>
                  <a:pt x="714479" y="554082"/>
                  <a:pt x="710859" y="552462"/>
                </a:cubicBezTo>
                <a:cubicBezTo>
                  <a:pt x="675626" y="536108"/>
                  <a:pt x="635250" y="534793"/>
                  <a:pt x="599036" y="548843"/>
                </a:cubicBezTo>
                <a:cubicBezTo>
                  <a:pt x="613990" y="562749"/>
                  <a:pt x="632373" y="565893"/>
                  <a:pt x="652090" y="566845"/>
                </a:cubicBezTo>
                <a:cubicBezTo>
                  <a:pt x="667616" y="567512"/>
                  <a:pt x="706859" y="570179"/>
                  <a:pt x="714384" y="552558"/>
                </a:cubicBezTo>
                <a:cubicBezTo>
                  <a:pt x="716003" y="548938"/>
                  <a:pt x="721337" y="552081"/>
                  <a:pt x="718479" y="555415"/>
                </a:cubicBezTo>
                <a:cubicBezTo>
                  <a:pt x="710002" y="575227"/>
                  <a:pt x="671426" y="573417"/>
                  <a:pt x="654186" y="572846"/>
                </a:cubicBezTo>
                <a:cubicBezTo>
                  <a:pt x="631135" y="572084"/>
                  <a:pt x="608656" y="568655"/>
                  <a:pt x="591892" y="551605"/>
                </a:cubicBezTo>
                <a:cubicBezTo>
                  <a:pt x="591540" y="551262"/>
                  <a:pt x="591273" y="550834"/>
                  <a:pt x="591130" y="550367"/>
                </a:cubicBezTo>
                <a:cubicBezTo>
                  <a:pt x="572614" y="569874"/>
                  <a:pt x="550820" y="585990"/>
                  <a:pt x="526741" y="597992"/>
                </a:cubicBezTo>
                <a:cubicBezTo>
                  <a:pt x="520550" y="611803"/>
                  <a:pt x="514263" y="626377"/>
                  <a:pt x="507691" y="640378"/>
                </a:cubicBezTo>
                <a:cubicBezTo>
                  <a:pt x="537133" y="616156"/>
                  <a:pt x="574347" y="603402"/>
                  <a:pt x="612466" y="604469"/>
                </a:cubicBezTo>
                <a:lnTo>
                  <a:pt x="614657" y="602659"/>
                </a:lnTo>
                <a:cubicBezTo>
                  <a:pt x="615152" y="602231"/>
                  <a:pt x="615762" y="601964"/>
                  <a:pt x="616419" y="601897"/>
                </a:cubicBezTo>
                <a:cubicBezTo>
                  <a:pt x="618191" y="601697"/>
                  <a:pt x="619791" y="602974"/>
                  <a:pt x="619991" y="604755"/>
                </a:cubicBezTo>
                <a:cubicBezTo>
                  <a:pt x="623134" y="605707"/>
                  <a:pt x="622944" y="610755"/>
                  <a:pt x="619229" y="610755"/>
                </a:cubicBezTo>
                <a:lnTo>
                  <a:pt x="614752" y="610755"/>
                </a:lnTo>
                <a:cubicBezTo>
                  <a:pt x="582081" y="639330"/>
                  <a:pt x="546172" y="665143"/>
                  <a:pt x="500452" y="658380"/>
                </a:cubicBezTo>
                <a:lnTo>
                  <a:pt x="499785" y="658380"/>
                </a:lnTo>
                <a:cubicBezTo>
                  <a:pt x="487470" y="682259"/>
                  <a:pt x="473963" y="705491"/>
                  <a:pt x="459304" y="728008"/>
                </a:cubicBezTo>
                <a:cubicBezTo>
                  <a:pt x="475735" y="714883"/>
                  <a:pt x="494756" y="705367"/>
                  <a:pt x="515121" y="700100"/>
                </a:cubicBezTo>
                <a:cubicBezTo>
                  <a:pt x="516835" y="699624"/>
                  <a:pt x="519026" y="701053"/>
                  <a:pt x="519026" y="703053"/>
                </a:cubicBezTo>
                <a:cubicBezTo>
                  <a:pt x="518264" y="709244"/>
                  <a:pt x="516149" y="715197"/>
                  <a:pt x="512835" y="720483"/>
                </a:cubicBezTo>
                <a:cubicBezTo>
                  <a:pt x="511025" y="725379"/>
                  <a:pt x="507682" y="729551"/>
                  <a:pt x="503310" y="732390"/>
                </a:cubicBezTo>
                <a:cubicBezTo>
                  <a:pt x="486917" y="746972"/>
                  <a:pt x="466143" y="755688"/>
                  <a:pt x="444255" y="757155"/>
                </a:cubicBezTo>
                <a:cubicBezTo>
                  <a:pt x="443255" y="757260"/>
                  <a:pt x="442292" y="756774"/>
                  <a:pt x="441778" y="755916"/>
                </a:cubicBezTo>
                <a:cubicBezTo>
                  <a:pt x="433396" y="769252"/>
                  <a:pt x="425205" y="782777"/>
                  <a:pt x="417489" y="796588"/>
                </a:cubicBezTo>
                <a:cubicBezTo>
                  <a:pt x="388533" y="848880"/>
                  <a:pt x="383295" y="909174"/>
                  <a:pt x="384247" y="968038"/>
                </a:cubicBezTo>
                <a:cubicBezTo>
                  <a:pt x="384276" y="968876"/>
                  <a:pt x="383923" y="969677"/>
                  <a:pt x="383295" y="970229"/>
                </a:cubicBezTo>
                <a:cubicBezTo>
                  <a:pt x="384628" y="974515"/>
                  <a:pt x="385866" y="978897"/>
                  <a:pt x="387295" y="983183"/>
                </a:cubicBezTo>
                <a:cubicBezTo>
                  <a:pt x="389772" y="990994"/>
                  <a:pt x="392534" y="998709"/>
                  <a:pt x="395201" y="1006424"/>
                </a:cubicBezTo>
                <a:cubicBezTo>
                  <a:pt x="399011" y="952131"/>
                  <a:pt x="449112" y="900887"/>
                  <a:pt x="483783" y="863549"/>
                </a:cubicBezTo>
                <a:cubicBezTo>
                  <a:pt x="485498" y="861739"/>
                  <a:pt x="489117" y="863073"/>
                  <a:pt x="489117" y="865740"/>
                </a:cubicBezTo>
                <a:cubicBezTo>
                  <a:pt x="486069" y="892600"/>
                  <a:pt x="485212" y="923747"/>
                  <a:pt x="468353" y="947655"/>
                </a:cubicBezTo>
                <a:cubicBezTo>
                  <a:pt x="451494" y="971562"/>
                  <a:pt x="423776" y="990994"/>
                  <a:pt x="401678" y="1010901"/>
                </a:cubicBezTo>
                <a:cubicBezTo>
                  <a:pt x="401678" y="1011853"/>
                  <a:pt x="401678" y="1012806"/>
                  <a:pt x="401678" y="1013853"/>
                </a:cubicBezTo>
                <a:cubicBezTo>
                  <a:pt x="401706" y="1015234"/>
                  <a:pt x="400744" y="1016435"/>
                  <a:pt x="399392" y="1016711"/>
                </a:cubicBezTo>
                <a:cubicBezTo>
                  <a:pt x="407460" y="1039066"/>
                  <a:pt x="416061" y="1061126"/>
                  <a:pt x="425205" y="1082910"/>
                </a:cubicBezTo>
                <a:cubicBezTo>
                  <a:pt x="469020" y="1045381"/>
                  <a:pt x="513597" y="1006710"/>
                  <a:pt x="546648" y="959085"/>
                </a:cubicBezTo>
                <a:cubicBezTo>
                  <a:pt x="552840" y="950227"/>
                  <a:pt x="558459" y="940702"/>
                  <a:pt x="563793" y="931177"/>
                </a:cubicBezTo>
                <a:cubicBezTo>
                  <a:pt x="563108" y="931014"/>
                  <a:pt x="562498" y="930605"/>
                  <a:pt x="562079" y="930033"/>
                </a:cubicBezTo>
                <a:cubicBezTo>
                  <a:pt x="537219" y="895267"/>
                  <a:pt x="519788" y="859072"/>
                  <a:pt x="534647" y="816305"/>
                </a:cubicBezTo>
                <a:cubicBezTo>
                  <a:pt x="534866" y="815619"/>
                  <a:pt x="535314" y="815038"/>
                  <a:pt x="535914" y="814638"/>
                </a:cubicBezTo>
                <a:cubicBezTo>
                  <a:pt x="537362" y="813685"/>
                  <a:pt x="539314" y="814095"/>
                  <a:pt x="540267" y="815543"/>
                </a:cubicBezTo>
                <a:cubicBezTo>
                  <a:pt x="556554" y="839165"/>
                  <a:pt x="578081" y="868216"/>
                  <a:pt x="580462" y="897934"/>
                </a:cubicBezTo>
                <a:cubicBezTo>
                  <a:pt x="582081" y="894315"/>
                  <a:pt x="583605" y="890600"/>
                  <a:pt x="585129" y="886980"/>
                </a:cubicBezTo>
                <a:cubicBezTo>
                  <a:pt x="584948" y="886876"/>
                  <a:pt x="584777" y="886761"/>
                  <a:pt x="584615" y="886628"/>
                </a:cubicBezTo>
                <a:cubicBezTo>
                  <a:pt x="583196" y="885447"/>
                  <a:pt x="582996" y="883351"/>
                  <a:pt x="584177" y="881932"/>
                </a:cubicBezTo>
                <a:cubicBezTo>
                  <a:pt x="585891" y="879932"/>
                  <a:pt x="587796" y="878122"/>
                  <a:pt x="589606" y="876217"/>
                </a:cubicBezTo>
                <a:cubicBezTo>
                  <a:pt x="599417" y="851547"/>
                  <a:pt x="607608" y="825830"/>
                  <a:pt x="615133" y="800017"/>
                </a:cubicBezTo>
                <a:cubicBezTo>
                  <a:pt x="601798" y="778300"/>
                  <a:pt x="590368" y="754202"/>
                  <a:pt x="599893" y="728675"/>
                </a:cubicBezTo>
                <a:cubicBezTo>
                  <a:pt x="599950" y="728503"/>
                  <a:pt x="600017" y="728332"/>
                  <a:pt x="600103" y="728170"/>
                </a:cubicBezTo>
                <a:cubicBezTo>
                  <a:pt x="600922" y="726579"/>
                  <a:pt x="602875" y="725951"/>
                  <a:pt x="604465" y="726770"/>
                </a:cubicBezTo>
                <a:cubicBezTo>
                  <a:pt x="621639" y="737267"/>
                  <a:pt x="639631" y="746344"/>
                  <a:pt x="658281" y="753916"/>
                </a:cubicBezTo>
                <a:cubicBezTo>
                  <a:pt x="665330" y="756488"/>
                  <a:pt x="678189" y="758869"/>
                  <a:pt x="679713" y="767061"/>
                </a:cubicBezTo>
                <a:cubicBezTo>
                  <a:pt x="681237" y="775252"/>
                  <a:pt x="671426" y="780300"/>
                  <a:pt x="665901" y="783920"/>
                </a:cubicBezTo>
                <a:cubicBezTo>
                  <a:pt x="652500" y="792388"/>
                  <a:pt x="637746" y="798512"/>
                  <a:pt x="622277" y="802017"/>
                </a:cubicBezTo>
                <a:lnTo>
                  <a:pt x="620943" y="802017"/>
                </a:lnTo>
                <a:cubicBezTo>
                  <a:pt x="614657" y="823830"/>
                  <a:pt x="607799" y="845642"/>
                  <a:pt x="599893" y="867073"/>
                </a:cubicBezTo>
                <a:lnTo>
                  <a:pt x="628221" y="855691"/>
                </a:lnTo>
                <a:lnTo>
                  <a:pt x="624658" y="857358"/>
                </a:lnTo>
                <a:lnTo>
                  <a:pt x="624658" y="857167"/>
                </a:lnTo>
                <a:cubicBezTo>
                  <a:pt x="613781" y="862987"/>
                  <a:pt x="603875" y="870474"/>
                  <a:pt x="595321" y="879361"/>
                </a:cubicBezTo>
                <a:lnTo>
                  <a:pt x="593607" y="883647"/>
                </a:lnTo>
                <a:cubicBezTo>
                  <a:pt x="609132" y="884418"/>
                  <a:pt x="624592" y="881142"/>
                  <a:pt x="638469" y="874122"/>
                </a:cubicBezTo>
                <a:cubicBezTo>
                  <a:pt x="643613" y="871455"/>
                  <a:pt x="674093" y="852500"/>
                  <a:pt x="668092" y="844118"/>
                </a:cubicBezTo>
                <a:cubicBezTo>
                  <a:pt x="667140" y="842785"/>
                  <a:pt x="664258" y="842785"/>
                  <a:pt x="660395" y="843575"/>
                </a:cubicBezTo>
                <a:lnTo>
                  <a:pt x="651650" y="846277"/>
                </a:lnTo>
                <a:lnTo>
                  <a:pt x="673140" y="837641"/>
                </a:lnTo>
                <a:cubicBezTo>
                  <a:pt x="674255" y="837584"/>
                  <a:pt x="675293" y="838184"/>
                  <a:pt x="675807" y="839165"/>
                </a:cubicBezTo>
                <a:cubicBezTo>
                  <a:pt x="682475" y="850881"/>
                  <a:pt x="659901" y="867359"/>
                  <a:pt x="652185" y="872883"/>
                </a:cubicBezTo>
                <a:cubicBezTo>
                  <a:pt x="634297" y="885523"/>
                  <a:pt x="612600" y="891609"/>
                  <a:pt x="590749" y="890124"/>
                </a:cubicBezTo>
                <a:cubicBezTo>
                  <a:pt x="587415" y="898315"/>
                  <a:pt x="583701" y="906316"/>
                  <a:pt x="579795" y="914317"/>
                </a:cubicBezTo>
                <a:cubicBezTo>
                  <a:pt x="578919" y="919280"/>
                  <a:pt x="577414" y="924118"/>
                  <a:pt x="575319" y="928700"/>
                </a:cubicBezTo>
                <a:cubicBezTo>
                  <a:pt x="592559" y="917079"/>
                  <a:pt x="614371" y="917937"/>
                  <a:pt x="635040" y="919937"/>
                </a:cubicBezTo>
                <a:cubicBezTo>
                  <a:pt x="637231" y="920128"/>
                  <a:pt x="639422" y="923271"/>
                  <a:pt x="637231" y="925176"/>
                </a:cubicBezTo>
                <a:cubicBezTo>
                  <a:pt x="618562" y="942092"/>
                  <a:pt x="593473" y="950084"/>
                  <a:pt x="568461" y="947083"/>
                </a:cubicBezTo>
                <a:cubicBezTo>
                  <a:pt x="568299" y="947055"/>
                  <a:pt x="568146" y="947026"/>
                  <a:pt x="567984" y="946978"/>
                </a:cubicBezTo>
                <a:cubicBezTo>
                  <a:pt x="566175" y="946426"/>
                  <a:pt x="565146" y="944511"/>
                  <a:pt x="565698" y="942702"/>
                </a:cubicBezTo>
                <a:cubicBezTo>
                  <a:pt x="565441" y="942597"/>
                  <a:pt x="565213" y="942435"/>
                  <a:pt x="565032" y="942225"/>
                </a:cubicBezTo>
                <a:cubicBezTo>
                  <a:pt x="560936" y="949083"/>
                  <a:pt x="557031" y="955275"/>
                  <a:pt x="551982" y="962609"/>
                </a:cubicBezTo>
                <a:cubicBezTo>
                  <a:pt x="546934" y="969943"/>
                  <a:pt x="541505" y="976992"/>
                  <a:pt x="535885" y="983945"/>
                </a:cubicBezTo>
                <a:cubicBezTo>
                  <a:pt x="557497" y="974487"/>
                  <a:pt x="581434" y="971667"/>
                  <a:pt x="604656" y="975849"/>
                </a:cubicBezTo>
                <a:cubicBezTo>
                  <a:pt x="606846" y="976134"/>
                  <a:pt x="609037" y="979087"/>
                  <a:pt x="606846" y="981087"/>
                </a:cubicBezTo>
                <a:cubicBezTo>
                  <a:pt x="579624" y="1005957"/>
                  <a:pt x="543562" y="1018892"/>
                  <a:pt x="506739" y="1016997"/>
                </a:cubicBezTo>
                <a:cubicBezTo>
                  <a:pt x="482069" y="1042524"/>
                  <a:pt x="455018" y="1065955"/>
                  <a:pt x="428157" y="1089006"/>
                </a:cubicBezTo>
                <a:lnTo>
                  <a:pt x="427681" y="1089006"/>
                </a:lnTo>
                <a:lnTo>
                  <a:pt x="433968" y="1103865"/>
                </a:lnTo>
                <a:lnTo>
                  <a:pt x="437016" y="1106246"/>
                </a:lnTo>
                <a:cubicBezTo>
                  <a:pt x="437225" y="1106398"/>
                  <a:pt x="437416" y="1106589"/>
                  <a:pt x="437568" y="1106798"/>
                </a:cubicBezTo>
                <a:cubicBezTo>
                  <a:pt x="438444" y="1107989"/>
                  <a:pt x="438197" y="1109656"/>
                  <a:pt x="437016" y="1110532"/>
                </a:cubicBezTo>
                <a:cubicBezTo>
                  <a:pt x="444569" y="1127934"/>
                  <a:pt x="452418" y="1145232"/>
                  <a:pt x="460542" y="1162444"/>
                </a:cubicBezTo>
                <a:lnTo>
                  <a:pt x="463019" y="1163682"/>
                </a:lnTo>
                <a:cubicBezTo>
                  <a:pt x="468258" y="1135107"/>
                  <a:pt x="490737" y="1114914"/>
                  <a:pt x="513406" y="1097007"/>
                </a:cubicBezTo>
                <a:cubicBezTo>
                  <a:pt x="513759" y="1096683"/>
                  <a:pt x="514187" y="1096445"/>
                  <a:pt x="514644" y="1096302"/>
                </a:cubicBezTo>
                <a:cubicBezTo>
                  <a:pt x="516311" y="1095816"/>
                  <a:pt x="518064" y="1096768"/>
                  <a:pt x="518550" y="1098436"/>
                </a:cubicBezTo>
                <a:cubicBezTo>
                  <a:pt x="528741" y="1135012"/>
                  <a:pt x="501119" y="1163587"/>
                  <a:pt x="468829" y="1175112"/>
                </a:cubicBezTo>
                <a:cubicBezTo>
                  <a:pt x="467924" y="1175521"/>
                  <a:pt x="466867" y="1175331"/>
                  <a:pt x="466162" y="1174636"/>
                </a:cubicBezTo>
                <a:cubicBezTo>
                  <a:pt x="475020" y="1194447"/>
                  <a:pt x="484545" y="1213497"/>
                  <a:pt x="494070" y="1232547"/>
                </a:cubicBezTo>
                <a:cubicBezTo>
                  <a:pt x="495785" y="1236072"/>
                  <a:pt x="490451" y="1239215"/>
                  <a:pt x="488736" y="1235595"/>
                </a:cubicBezTo>
                <a:cubicBezTo>
                  <a:pt x="478545" y="1215307"/>
                  <a:pt x="469020" y="1195019"/>
                  <a:pt x="459495" y="1174540"/>
                </a:cubicBezTo>
                <a:cubicBezTo>
                  <a:pt x="428253" y="1175016"/>
                  <a:pt x="389486" y="1172159"/>
                  <a:pt x="368245" y="1147013"/>
                </a:cubicBezTo>
                <a:cubicBezTo>
                  <a:pt x="367759" y="1146470"/>
                  <a:pt x="367483" y="1145784"/>
                  <a:pt x="367445" y="1145060"/>
                </a:cubicBezTo>
                <a:cubicBezTo>
                  <a:pt x="367359" y="1143327"/>
                  <a:pt x="368702" y="1141860"/>
                  <a:pt x="370436" y="1141774"/>
                </a:cubicBezTo>
                <a:cubicBezTo>
                  <a:pt x="398858" y="1141317"/>
                  <a:pt x="427043" y="1147070"/>
                  <a:pt x="453018" y="1158633"/>
                </a:cubicBezTo>
                <a:cubicBezTo>
                  <a:pt x="445588" y="1143136"/>
                  <a:pt x="438702" y="1127582"/>
                  <a:pt x="432348" y="1111961"/>
                </a:cubicBezTo>
                <a:cubicBezTo>
                  <a:pt x="405583" y="1110913"/>
                  <a:pt x="376341" y="1107198"/>
                  <a:pt x="353862" y="1091863"/>
                </a:cubicBezTo>
                <a:cubicBezTo>
                  <a:pt x="334781" y="1077042"/>
                  <a:pt x="318630" y="1058792"/>
                  <a:pt x="306237" y="1038047"/>
                </a:cubicBezTo>
                <a:cubicBezTo>
                  <a:pt x="305976" y="1037580"/>
                  <a:pt x="305841" y="1037047"/>
                  <a:pt x="305843" y="1036513"/>
                </a:cubicBezTo>
                <a:cubicBezTo>
                  <a:pt x="305851" y="1034770"/>
                  <a:pt x="307264" y="1033370"/>
                  <a:pt x="309000" y="1033380"/>
                </a:cubicBezTo>
                <a:lnTo>
                  <a:pt x="329647" y="1040499"/>
                </a:lnTo>
                <a:lnTo>
                  <a:pt x="315000" y="1040619"/>
                </a:lnTo>
                <a:cubicBezTo>
                  <a:pt x="313476" y="1044714"/>
                  <a:pt x="333574" y="1065479"/>
                  <a:pt x="336146" y="1068241"/>
                </a:cubicBezTo>
                <a:cubicBezTo>
                  <a:pt x="342118" y="1075061"/>
                  <a:pt x="348862" y="1081167"/>
                  <a:pt x="356244" y="1086434"/>
                </a:cubicBezTo>
                <a:cubicBezTo>
                  <a:pt x="377408" y="1099121"/>
                  <a:pt x="401668" y="1105712"/>
                  <a:pt x="426348" y="1105484"/>
                </a:cubicBezTo>
                <a:cubicBezTo>
                  <a:pt x="414108" y="1095673"/>
                  <a:pt x="388033" y="1075004"/>
                  <a:pt x="364137" y="1059014"/>
                </a:cubicBezTo>
                <a:lnTo>
                  <a:pt x="335423" y="1042491"/>
                </a:lnTo>
                <a:lnTo>
                  <a:pt x="371984" y="1055097"/>
                </a:lnTo>
                <a:cubicBezTo>
                  <a:pt x="390820" y="1066908"/>
                  <a:pt x="408108" y="1082005"/>
                  <a:pt x="425681" y="1096530"/>
                </a:cubicBezTo>
                <a:cubicBezTo>
                  <a:pt x="415489" y="1071480"/>
                  <a:pt x="405393" y="1046334"/>
                  <a:pt x="396439" y="1020902"/>
                </a:cubicBezTo>
                <a:cubicBezTo>
                  <a:pt x="395925" y="1020721"/>
                  <a:pt x="395449" y="1020464"/>
                  <a:pt x="395010" y="1020140"/>
                </a:cubicBezTo>
                <a:cubicBezTo>
                  <a:pt x="377103" y="1002328"/>
                  <a:pt x="359101" y="985088"/>
                  <a:pt x="340051" y="968133"/>
                </a:cubicBezTo>
                <a:cubicBezTo>
                  <a:pt x="339823" y="968581"/>
                  <a:pt x="339499" y="968972"/>
                  <a:pt x="339099" y="969277"/>
                </a:cubicBezTo>
                <a:cubicBezTo>
                  <a:pt x="336057" y="971477"/>
                  <a:pt x="332876" y="973486"/>
                  <a:pt x="329574" y="975277"/>
                </a:cubicBezTo>
                <a:cubicBezTo>
                  <a:pt x="325320" y="978735"/>
                  <a:pt x="320090" y="980764"/>
                  <a:pt x="314619" y="981087"/>
                </a:cubicBezTo>
                <a:cubicBezTo>
                  <a:pt x="294793" y="986679"/>
                  <a:pt x="273523" y="983564"/>
                  <a:pt x="256136" y="972515"/>
                </a:cubicBezTo>
                <a:cubicBezTo>
                  <a:pt x="255454" y="972105"/>
                  <a:pt x="254954" y="971448"/>
                  <a:pt x="254736" y="970686"/>
                </a:cubicBezTo>
                <a:cubicBezTo>
                  <a:pt x="254260" y="969010"/>
                  <a:pt x="255228" y="967276"/>
                  <a:pt x="256898" y="966800"/>
                </a:cubicBezTo>
                <a:cubicBezTo>
                  <a:pt x="278961" y="958228"/>
                  <a:pt x="302608" y="954494"/>
                  <a:pt x="326240" y="955846"/>
                </a:cubicBezTo>
                <a:lnTo>
                  <a:pt x="293760" y="926795"/>
                </a:lnTo>
                <a:cubicBezTo>
                  <a:pt x="293369" y="927166"/>
                  <a:pt x="292867" y="927404"/>
                  <a:pt x="292331" y="927462"/>
                </a:cubicBezTo>
                <a:cubicBezTo>
                  <a:pt x="260547" y="930738"/>
                  <a:pt x="228454" y="929319"/>
                  <a:pt x="197081" y="923271"/>
                </a:cubicBezTo>
                <a:cubicBezTo>
                  <a:pt x="196957" y="923547"/>
                  <a:pt x="196797" y="923804"/>
                  <a:pt x="196605" y="924033"/>
                </a:cubicBezTo>
                <a:cubicBezTo>
                  <a:pt x="196618" y="924557"/>
                  <a:pt x="196319" y="925042"/>
                  <a:pt x="195843" y="925271"/>
                </a:cubicBezTo>
                <a:cubicBezTo>
                  <a:pt x="181896" y="947474"/>
                  <a:pt x="159123" y="962657"/>
                  <a:pt x="133263" y="966990"/>
                </a:cubicBezTo>
                <a:cubicBezTo>
                  <a:pt x="126405" y="967753"/>
                  <a:pt x="119071" y="967276"/>
                  <a:pt x="115642" y="960323"/>
                </a:cubicBezTo>
                <a:cubicBezTo>
                  <a:pt x="114567" y="956770"/>
                  <a:pt x="114338" y="953027"/>
                  <a:pt x="114975" y="949369"/>
                </a:cubicBezTo>
                <a:cubicBezTo>
                  <a:pt x="115653" y="942035"/>
                  <a:pt x="114810" y="934643"/>
                  <a:pt x="112499" y="927652"/>
                </a:cubicBezTo>
                <a:cubicBezTo>
                  <a:pt x="111174" y="925442"/>
                  <a:pt x="109997" y="923156"/>
                  <a:pt x="108975" y="920794"/>
                </a:cubicBezTo>
                <a:cubicBezTo>
                  <a:pt x="106784" y="915079"/>
                  <a:pt x="107641" y="914794"/>
                  <a:pt x="108975" y="909269"/>
                </a:cubicBezTo>
                <a:cubicBezTo>
                  <a:pt x="109165" y="908031"/>
                  <a:pt x="111832" y="901078"/>
                  <a:pt x="112880" y="898506"/>
                </a:cubicBezTo>
                <a:cubicBezTo>
                  <a:pt x="114213" y="893457"/>
                  <a:pt x="113547" y="889552"/>
                  <a:pt x="115737" y="883932"/>
                </a:cubicBezTo>
                <a:cubicBezTo>
                  <a:pt x="117928" y="878313"/>
                  <a:pt x="120786" y="877646"/>
                  <a:pt x="126786" y="877646"/>
                </a:cubicBezTo>
                <a:cubicBezTo>
                  <a:pt x="154072" y="880027"/>
                  <a:pt x="179065" y="893876"/>
                  <a:pt x="195557" y="915746"/>
                </a:cubicBezTo>
                <a:cubicBezTo>
                  <a:pt x="196492" y="915793"/>
                  <a:pt x="197361" y="916251"/>
                  <a:pt x="197938" y="916984"/>
                </a:cubicBezTo>
                <a:lnTo>
                  <a:pt x="198510" y="916984"/>
                </a:lnTo>
                <a:cubicBezTo>
                  <a:pt x="227727" y="922518"/>
                  <a:pt x="257563" y="924023"/>
                  <a:pt x="287187" y="921461"/>
                </a:cubicBezTo>
                <a:cubicBezTo>
                  <a:pt x="261279" y="898601"/>
                  <a:pt x="235276" y="876027"/>
                  <a:pt x="209654" y="852881"/>
                </a:cubicBezTo>
                <a:cubicBezTo>
                  <a:pt x="187785" y="834136"/>
                  <a:pt x="168102" y="812990"/>
                  <a:pt x="150980" y="789825"/>
                </a:cubicBezTo>
                <a:cubicBezTo>
                  <a:pt x="97068" y="820305"/>
                  <a:pt x="38109" y="769252"/>
                  <a:pt x="961" y="733247"/>
                </a:cubicBezTo>
                <a:cubicBezTo>
                  <a:pt x="-1230" y="731247"/>
                  <a:pt x="675" y="728008"/>
                  <a:pt x="3152" y="728008"/>
                </a:cubicBezTo>
                <a:cubicBezTo>
                  <a:pt x="29631" y="724579"/>
                  <a:pt x="55158" y="735914"/>
                  <a:pt x="79352" y="745439"/>
                </a:cubicBezTo>
                <a:cubicBezTo>
                  <a:pt x="100267" y="753850"/>
                  <a:pt x="120712" y="763393"/>
                  <a:pt x="140598" y="774014"/>
                </a:cubicBezTo>
                <a:cubicBezTo>
                  <a:pt x="139836" y="772585"/>
                  <a:pt x="138883" y="771252"/>
                  <a:pt x="138121" y="769823"/>
                </a:cubicBezTo>
                <a:cubicBezTo>
                  <a:pt x="121370" y="737771"/>
                  <a:pt x="108576" y="703805"/>
                  <a:pt x="100021" y="668667"/>
                </a:cubicBezTo>
                <a:lnTo>
                  <a:pt x="98783" y="668667"/>
                </a:lnTo>
                <a:cubicBezTo>
                  <a:pt x="65259" y="663752"/>
                  <a:pt x="35497" y="644579"/>
                  <a:pt x="17154" y="616089"/>
                </a:cubicBezTo>
                <a:cubicBezTo>
                  <a:pt x="675" y="590181"/>
                  <a:pt x="30298" y="591324"/>
                  <a:pt x="51539" y="589324"/>
                </a:cubicBezTo>
                <a:cubicBezTo>
                  <a:pt x="64887" y="588600"/>
                  <a:pt x="77891" y="584828"/>
                  <a:pt x="89544" y="578275"/>
                </a:cubicBezTo>
                <a:cubicBezTo>
                  <a:pt x="94576" y="574989"/>
                  <a:pt x="100264" y="572846"/>
                  <a:pt x="106212" y="571989"/>
                </a:cubicBezTo>
                <a:cubicBezTo>
                  <a:pt x="112213" y="571131"/>
                  <a:pt x="136788" y="571989"/>
                  <a:pt x="141550" y="577323"/>
                </a:cubicBezTo>
                <a:cubicBezTo>
                  <a:pt x="149075" y="585800"/>
                  <a:pt x="139455" y="601516"/>
                  <a:pt x="136216" y="609517"/>
                </a:cubicBezTo>
                <a:cubicBezTo>
                  <a:pt x="128239" y="629253"/>
                  <a:pt x="118147" y="648065"/>
                  <a:pt x="106117" y="665619"/>
                </a:cubicBezTo>
                <a:cubicBezTo>
                  <a:pt x="106162" y="665772"/>
                  <a:pt x="106162" y="665943"/>
                  <a:pt x="106117" y="666096"/>
                </a:cubicBezTo>
                <a:cubicBezTo>
                  <a:pt x="112828" y="692099"/>
                  <a:pt x="121456" y="717569"/>
                  <a:pt x="131930" y="742296"/>
                </a:cubicBezTo>
                <a:cubicBezTo>
                  <a:pt x="131333" y="716178"/>
                  <a:pt x="142785" y="691242"/>
                  <a:pt x="162981" y="674668"/>
                </a:cubicBezTo>
                <a:cubicBezTo>
                  <a:pt x="163305" y="674373"/>
                  <a:pt x="163685" y="674144"/>
                  <a:pt x="164099" y="674002"/>
                </a:cubicBezTo>
                <a:cubicBezTo>
                  <a:pt x="165788" y="673420"/>
                  <a:pt x="167633" y="674316"/>
                  <a:pt x="168220" y="676002"/>
                </a:cubicBezTo>
                <a:cubicBezTo>
                  <a:pt x="174765" y="701452"/>
                  <a:pt x="171107" y="728456"/>
                  <a:pt x="158028" y="751249"/>
                </a:cubicBezTo>
                <a:cubicBezTo>
                  <a:pt x="156483" y="755574"/>
                  <a:pt x="154013" y="759507"/>
                  <a:pt x="150789" y="762774"/>
                </a:cubicBezTo>
                <a:lnTo>
                  <a:pt x="150027" y="763251"/>
                </a:lnTo>
                <a:cubicBezTo>
                  <a:pt x="149265" y="764298"/>
                  <a:pt x="148599" y="765346"/>
                  <a:pt x="147837" y="766299"/>
                </a:cubicBezTo>
                <a:cubicBezTo>
                  <a:pt x="146869" y="767241"/>
                  <a:pt x="145395" y="767432"/>
                  <a:pt x="144217" y="766775"/>
                </a:cubicBezTo>
                <a:cubicBezTo>
                  <a:pt x="145551" y="769252"/>
                  <a:pt x="147075" y="771919"/>
                  <a:pt x="148313" y="774014"/>
                </a:cubicBezTo>
                <a:cubicBezTo>
                  <a:pt x="149551" y="776109"/>
                  <a:pt x="150885" y="778014"/>
                  <a:pt x="152218" y="780015"/>
                </a:cubicBezTo>
                <a:cubicBezTo>
                  <a:pt x="152771" y="780434"/>
                  <a:pt x="153144" y="781043"/>
                  <a:pt x="153266" y="781729"/>
                </a:cubicBezTo>
                <a:lnTo>
                  <a:pt x="154123" y="782967"/>
                </a:lnTo>
                <a:cubicBezTo>
                  <a:pt x="155439" y="783491"/>
                  <a:pt x="156279" y="784787"/>
                  <a:pt x="156219" y="786206"/>
                </a:cubicBezTo>
                <a:cubicBezTo>
                  <a:pt x="177162" y="813790"/>
                  <a:pt x="201266" y="838822"/>
                  <a:pt x="228037" y="860787"/>
                </a:cubicBezTo>
                <a:lnTo>
                  <a:pt x="264994" y="893267"/>
                </a:lnTo>
                <a:cubicBezTo>
                  <a:pt x="256743" y="867873"/>
                  <a:pt x="254269" y="840965"/>
                  <a:pt x="257755" y="814495"/>
                </a:cubicBezTo>
                <a:cubicBezTo>
                  <a:pt x="246420" y="798874"/>
                  <a:pt x="216607" y="766203"/>
                  <a:pt x="227370" y="746296"/>
                </a:cubicBezTo>
                <a:cubicBezTo>
                  <a:pt x="230895" y="739819"/>
                  <a:pt x="236133" y="741534"/>
                  <a:pt x="243372" y="743344"/>
                </a:cubicBezTo>
                <a:cubicBezTo>
                  <a:pt x="250611" y="745153"/>
                  <a:pt x="257946" y="748868"/>
                  <a:pt x="264613" y="750582"/>
                </a:cubicBezTo>
                <a:cubicBezTo>
                  <a:pt x="271281" y="752297"/>
                  <a:pt x="278520" y="751725"/>
                  <a:pt x="285092" y="753726"/>
                </a:cubicBezTo>
                <a:cubicBezTo>
                  <a:pt x="295950" y="757059"/>
                  <a:pt x="300808" y="768394"/>
                  <a:pt x="310333" y="773823"/>
                </a:cubicBezTo>
                <a:cubicBezTo>
                  <a:pt x="315381" y="776300"/>
                  <a:pt x="319096" y="776205"/>
                  <a:pt x="317477" y="783348"/>
                </a:cubicBezTo>
                <a:cubicBezTo>
                  <a:pt x="315286" y="792016"/>
                  <a:pt x="302904" y="800494"/>
                  <a:pt x="296236" y="805256"/>
                </a:cubicBezTo>
                <a:cubicBezTo>
                  <a:pt x="287055" y="812228"/>
                  <a:pt x="275754" y="815829"/>
                  <a:pt x="264232" y="815448"/>
                </a:cubicBezTo>
                <a:cubicBezTo>
                  <a:pt x="263661" y="816019"/>
                  <a:pt x="263661" y="816019"/>
                  <a:pt x="263661" y="816019"/>
                </a:cubicBezTo>
                <a:cubicBezTo>
                  <a:pt x="260129" y="843946"/>
                  <a:pt x="263397" y="872312"/>
                  <a:pt x="273186" y="898696"/>
                </a:cubicBezTo>
                <a:cubicBezTo>
                  <a:pt x="273374" y="899249"/>
                  <a:pt x="273374" y="899858"/>
                  <a:pt x="273186" y="900411"/>
                </a:cubicBezTo>
                <a:lnTo>
                  <a:pt x="302713" y="926414"/>
                </a:lnTo>
                <a:cubicBezTo>
                  <a:pt x="288235" y="896791"/>
                  <a:pt x="298141" y="858977"/>
                  <a:pt x="308714" y="827640"/>
                </a:cubicBezTo>
                <a:cubicBezTo>
                  <a:pt x="309022" y="826658"/>
                  <a:pt x="309793" y="825887"/>
                  <a:pt x="310777" y="825573"/>
                </a:cubicBezTo>
                <a:cubicBezTo>
                  <a:pt x="312434" y="825058"/>
                  <a:pt x="314197" y="825982"/>
                  <a:pt x="314715" y="827640"/>
                </a:cubicBezTo>
                <a:cubicBezTo>
                  <a:pt x="327954" y="869169"/>
                  <a:pt x="355482" y="909459"/>
                  <a:pt x="336432" y="953560"/>
                </a:cubicBezTo>
                <a:cubicBezTo>
                  <a:pt x="336119" y="954303"/>
                  <a:pt x="335489" y="954856"/>
                  <a:pt x="334717" y="955084"/>
                </a:cubicBezTo>
                <a:lnTo>
                  <a:pt x="336146" y="956418"/>
                </a:lnTo>
                <a:lnTo>
                  <a:pt x="337479" y="956418"/>
                </a:lnTo>
                <a:cubicBezTo>
                  <a:pt x="339261" y="956713"/>
                  <a:pt x="340508" y="958332"/>
                  <a:pt x="340337" y="960132"/>
                </a:cubicBezTo>
                <a:cubicBezTo>
                  <a:pt x="357768" y="975944"/>
                  <a:pt x="374913" y="991946"/>
                  <a:pt x="391772" y="1008424"/>
                </a:cubicBezTo>
                <a:cubicBezTo>
                  <a:pt x="358825" y="917737"/>
                  <a:pt x="340089" y="822506"/>
                  <a:pt x="336241" y="726103"/>
                </a:cubicBezTo>
                <a:cubicBezTo>
                  <a:pt x="336241" y="704100"/>
                  <a:pt x="336241" y="681812"/>
                  <a:pt x="336241" y="659428"/>
                </a:cubicBezTo>
                <a:cubicBezTo>
                  <a:pt x="270614" y="661143"/>
                  <a:pt x="237753" y="599802"/>
                  <a:pt x="215178" y="547414"/>
                </a:cubicBezTo>
                <a:cubicBezTo>
                  <a:pt x="214768" y="546709"/>
                  <a:pt x="214657" y="545871"/>
                  <a:pt x="214870" y="545081"/>
                </a:cubicBezTo>
                <a:cubicBezTo>
                  <a:pt x="215309" y="543461"/>
                  <a:pt x="216982" y="542499"/>
                  <a:pt x="218607" y="542937"/>
                </a:cubicBezTo>
                <a:cubicBezTo>
                  <a:pt x="272805" y="555987"/>
                  <a:pt x="320620" y="589419"/>
                  <a:pt x="336527" y="643807"/>
                </a:cubicBezTo>
                <a:cubicBezTo>
                  <a:pt x="337165" y="620118"/>
                  <a:pt x="337984" y="596401"/>
                  <a:pt x="339003" y="572655"/>
                </a:cubicBezTo>
                <a:cubicBezTo>
                  <a:pt x="300618" y="543699"/>
                  <a:pt x="257374" y="516267"/>
                  <a:pt x="226608" y="479025"/>
                </a:cubicBezTo>
                <a:cubicBezTo>
                  <a:pt x="222513" y="473977"/>
                  <a:pt x="218607" y="468738"/>
                  <a:pt x="214893" y="463499"/>
                </a:cubicBezTo>
                <a:cubicBezTo>
                  <a:pt x="176793" y="494360"/>
                  <a:pt x="113166" y="447116"/>
                  <a:pt x="91068" y="415874"/>
                </a:cubicBezTo>
                <a:cubicBezTo>
                  <a:pt x="90822" y="415436"/>
                  <a:pt x="90687" y="414940"/>
                  <a:pt x="90674" y="414426"/>
                </a:cubicBezTo>
                <a:cubicBezTo>
                  <a:pt x="90629" y="412692"/>
                  <a:pt x="91999" y="411254"/>
                  <a:pt x="93735" y="411207"/>
                </a:cubicBezTo>
                <a:cubicBezTo>
                  <a:pt x="133148" y="413597"/>
                  <a:pt x="171289" y="426056"/>
                  <a:pt x="204510" y="447402"/>
                </a:cubicBezTo>
                <a:cubicBezTo>
                  <a:pt x="188240" y="419608"/>
                  <a:pt x="174071" y="390633"/>
                  <a:pt x="162124" y="360724"/>
                </a:cubicBezTo>
                <a:cubicBezTo>
                  <a:pt x="138656" y="353971"/>
                  <a:pt x="115653" y="345703"/>
                  <a:pt x="93258" y="335959"/>
                </a:cubicBezTo>
                <a:cubicBezTo>
                  <a:pt x="88115" y="333483"/>
                  <a:pt x="75256" y="328053"/>
                  <a:pt x="74208" y="321290"/>
                </a:cubicBezTo>
                <a:cubicBezTo>
                  <a:pt x="73161" y="314528"/>
                  <a:pt x="78685" y="312623"/>
                  <a:pt x="83733" y="310623"/>
                </a:cubicBezTo>
                <a:cubicBezTo>
                  <a:pt x="95922" y="306508"/>
                  <a:pt x="107770" y="301441"/>
                  <a:pt x="119166" y="295478"/>
                </a:cubicBezTo>
                <a:cubicBezTo>
                  <a:pt x="125463" y="290973"/>
                  <a:pt x="132122" y="286991"/>
                  <a:pt x="139074" y="283572"/>
                </a:cubicBezTo>
                <a:cubicBezTo>
                  <a:pt x="141458" y="282591"/>
                  <a:pt x="144024" y="282143"/>
                  <a:pt x="146598" y="282238"/>
                </a:cubicBezTo>
                <a:cubicBezTo>
                  <a:pt x="153361" y="281286"/>
                  <a:pt x="160029" y="281190"/>
                  <a:pt x="166601" y="280333"/>
                </a:cubicBezTo>
                <a:cubicBezTo>
                  <a:pt x="166999" y="280047"/>
                  <a:pt x="167536" y="280047"/>
                  <a:pt x="167934" y="280333"/>
                </a:cubicBezTo>
                <a:lnTo>
                  <a:pt x="170792" y="280333"/>
                </a:lnTo>
                <a:cubicBezTo>
                  <a:pt x="172697" y="279952"/>
                  <a:pt x="174507" y="278428"/>
                  <a:pt x="176412" y="278428"/>
                </a:cubicBezTo>
                <a:cubicBezTo>
                  <a:pt x="182524" y="276895"/>
                  <a:pt x="188960" y="279142"/>
                  <a:pt x="192795" y="284143"/>
                </a:cubicBezTo>
                <a:cubicBezTo>
                  <a:pt x="207654" y="305289"/>
                  <a:pt x="172506" y="336912"/>
                  <a:pt x="166410" y="356724"/>
                </a:cubicBezTo>
                <a:cubicBezTo>
                  <a:pt x="179924" y="391471"/>
                  <a:pt x="196868" y="424780"/>
                  <a:pt x="216988" y="456165"/>
                </a:cubicBezTo>
                <a:cubicBezTo>
                  <a:pt x="217144" y="456203"/>
                  <a:pt x="217308" y="456203"/>
                  <a:pt x="217464" y="456165"/>
                </a:cubicBezTo>
                <a:cubicBezTo>
                  <a:pt x="218245" y="456660"/>
                  <a:pt x="218714" y="457527"/>
                  <a:pt x="218703" y="458451"/>
                </a:cubicBezTo>
                <a:cubicBezTo>
                  <a:pt x="222417" y="463689"/>
                  <a:pt x="225465" y="468071"/>
                  <a:pt x="230323" y="473881"/>
                </a:cubicBezTo>
                <a:cubicBezTo>
                  <a:pt x="235181" y="479691"/>
                  <a:pt x="240420" y="485311"/>
                  <a:pt x="245754" y="490740"/>
                </a:cubicBezTo>
                <a:cubicBezTo>
                  <a:pt x="243707" y="482149"/>
                  <a:pt x="244203" y="473148"/>
                  <a:pt x="247182" y="464832"/>
                </a:cubicBezTo>
                <a:cubicBezTo>
                  <a:pt x="249087" y="458927"/>
                  <a:pt x="255088" y="443211"/>
                  <a:pt x="262518" y="442163"/>
                </a:cubicBezTo>
                <a:cubicBezTo>
                  <a:pt x="272043" y="440925"/>
                  <a:pt x="271471" y="459879"/>
                  <a:pt x="272043" y="465118"/>
                </a:cubicBezTo>
                <a:cubicBezTo>
                  <a:pt x="274618" y="480339"/>
                  <a:pt x="273005" y="495979"/>
                  <a:pt x="267375" y="510362"/>
                </a:cubicBezTo>
                <a:cubicBezTo>
                  <a:pt x="290140" y="529507"/>
                  <a:pt x="315000" y="546557"/>
                  <a:pt x="338527" y="564083"/>
                </a:cubicBezTo>
                <a:cubicBezTo>
                  <a:pt x="339765" y="537603"/>
                  <a:pt x="341194" y="511124"/>
                  <a:pt x="342623" y="484644"/>
                </a:cubicBezTo>
                <a:cubicBezTo>
                  <a:pt x="319490" y="477215"/>
                  <a:pt x="300199" y="461003"/>
                  <a:pt x="288902" y="439496"/>
                </a:cubicBezTo>
                <a:cubicBezTo>
                  <a:pt x="275376" y="412731"/>
                  <a:pt x="278424" y="381203"/>
                  <a:pt x="279377" y="352056"/>
                </a:cubicBezTo>
                <a:cubicBezTo>
                  <a:pt x="277472" y="349485"/>
                  <a:pt x="280139" y="345294"/>
                  <a:pt x="282996" y="347294"/>
                </a:cubicBezTo>
                <a:cubicBezTo>
                  <a:pt x="284202" y="347399"/>
                  <a:pt x="285221" y="348227"/>
                  <a:pt x="285568" y="349389"/>
                </a:cubicBezTo>
                <a:cubicBezTo>
                  <a:pt x="321096" y="378440"/>
                  <a:pt x="330240" y="423399"/>
                  <a:pt x="344337" y="465213"/>
                </a:cubicBezTo>
                <a:cubicBezTo>
                  <a:pt x="344909" y="454164"/>
                  <a:pt x="345480" y="443020"/>
                  <a:pt x="345957" y="431971"/>
                </a:cubicBezTo>
                <a:cubicBezTo>
                  <a:pt x="347604" y="397995"/>
                  <a:pt x="349195" y="363963"/>
                  <a:pt x="350719" y="329863"/>
                </a:cubicBezTo>
                <a:lnTo>
                  <a:pt x="349671" y="329863"/>
                </a:lnTo>
                <a:cubicBezTo>
                  <a:pt x="332139" y="319538"/>
                  <a:pt x="318560" y="303641"/>
                  <a:pt x="311095" y="284715"/>
                </a:cubicBezTo>
                <a:lnTo>
                  <a:pt x="310047" y="284715"/>
                </a:lnTo>
                <a:cubicBezTo>
                  <a:pt x="289366" y="278761"/>
                  <a:pt x="269071" y="271541"/>
                  <a:pt x="249278" y="263093"/>
                </a:cubicBezTo>
                <a:cubicBezTo>
                  <a:pt x="243730" y="261169"/>
                  <a:pt x="239604" y="256463"/>
                  <a:pt x="238419" y="250710"/>
                </a:cubicBezTo>
                <a:cubicBezTo>
                  <a:pt x="237372" y="240614"/>
                  <a:pt x="246801" y="234804"/>
                  <a:pt x="254231" y="231089"/>
                </a:cubicBezTo>
                <a:cubicBezTo>
                  <a:pt x="259949" y="229032"/>
                  <a:pt x="265491" y="226517"/>
                  <a:pt x="270804" y="223564"/>
                </a:cubicBezTo>
                <a:cubicBezTo>
                  <a:pt x="275472" y="219945"/>
                  <a:pt x="277662" y="213753"/>
                  <a:pt x="282139" y="210420"/>
                </a:cubicBezTo>
                <a:cubicBezTo>
                  <a:pt x="291664" y="203085"/>
                  <a:pt x="308428" y="205562"/>
                  <a:pt x="320239" y="203085"/>
                </a:cubicBezTo>
                <a:cubicBezTo>
                  <a:pt x="327192" y="201657"/>
                  <a:pt x="334527" y="200037"/>
                  <a:pt x="340051" y="205943"/>
                </a:cubicBezTo>
                <a:cubicBezTo>
                  <a:pt x="347004" y="213277"/>
                  <a:pt x="342813" y="225564"/>
                  <a:pt x="339289" y="233470"/>
                </a:cubicBezTo>
                <a:cubicBezTo>
                  <a:pt x="331764" y="250139"/>
                  <a:pt x="317858" y="263283"/>
                  <a:pt x="316715" y="282333"/>
                </a:cubicBezTo>
                <a:cubicBezTo>
                  <a:pt x="323417" y="299155"/>
                  <a:pt x="335378" y="313356"/>
                  <a:pt x="350814" y="322815"/>
                </a:cubicBezTo>
                <a:cubicBezTo>
                  <a:pt x="350814" y="319005"/>
                  <a:pt x="350814" y="315290"/>
                  <a:pt x="350814" y="311575"/>
                </a:cubicBezTo>
                <a:cubicBezTo>
                  <a:pt x="350814" y="310527"/>
                  <a:pt x="350814" y="309480"/>
                  <a:pt x="350814" y="308432"/>
                </a:cubicBezTo>
                <a:cubicBezTo>
                  <a:pt x="353358" y="254835"/>
                  <a:pt x="355863" y="201276"/>
                  <a:pt x="358339" y="147745"/>
                </a:cubicBezTo>
                <a:cubicBezTo>
                  <a:pt x="358006" y="147516"/>
                  <a:pt x="357720" y="147231"/>
                  <a:pt x="357491" y="146897"/>
                </a:cubicBezTo>
                <a:cubicBezTo>
                  <a:pt x="356406" y="145345"/>
                  <a:pt x="356787" y="143211"/>
                  <a:pt x="358339" y="142125"/>
                </a:cubicBezTo>
                <a:lnTo>
                  <a:pt x="358911" y="142125"/>
                </a:lnTo>
                <a:lnTo>
                  <a:pt x="358911" y="141268"/>
                </a:lnTo>
                <a:cubicBezTo>
                  <a:pt x="358158" y="140858"/>
                  <a:pt x="357558" y="140230"/>
                  <a:pt x="357196" y="139458"/>
                </a:cubicBezTo>
                <a:cubicBezTo>
                  <a:pt x="348814" y="117360"/>
                  <a:pt x="313667" y="106121"/>
                  <a:pt x="292998" y="100501"/>
                </a:cubicBezTo>
                <a:cubicBezTo>
                  <a:pt x="282711" y="97739"/>
                  <a:pt x="270042" y="97263"/>
                  <a:pt x="261375" y="90214"/>
                </a:cubicBezTo>
                <a:cubicBezTo>
                  <a:pt x="249373" y="80022"/>
                  <a:pt x="251850" y="68783"/>
                  <a:pt x="261375" y="58782"/>
                </a:cubicBezTo>
                <a:cubicBezTo>
                  <a:pt x="267090" y="52686"/>
                  <a:pt x="275662" y="49352"/>
                  <a:pt x="281663" y="43161"/>
                </a:cubicBezTo>
                <a:cubicBezTo>
                  <a:pt x="286140" y="38493"/>
                  <a:pt x="289759" y="32969"/>
                  <a:pt x="294522" y="28492"/>
                </a:cubicBezTo>
                <a:cubicBezTo>
                  <a:pt x="301506" y="21777"/>
                  <a:pt x="310153" y="17043"/>
                  <a:pt x="319572" y="14776"/>
                </a:cubicBezTo>
                <a:cubicBezTo>
                  <a:pt x="336336" y="10490"/>
                  <a:pt x="352243" y="8394"/>
                  <a:pt x="368721" y="2584"/>
                </a:cubicBezTo>
                <a:cubicBezTo>
                  <a:pt x="376722" y="-654"/>
                  <a:pt x="385628" y="-854"/>
                  <a:pt x="393772" y="20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9"/>
          <p:cNvSpPr/>
          <p:nvPr/>
        </p:nvSpPr>
        <p:spPr>
          <a:xfrm rot="308810">
            <a:off x="1278686" y="4744056"/>
            <a:ext cx="809926" cy="2497713"/>
          </a:xfrm>
          <a:custGeom>
            <a:avLst/>
            <a:gdLst/>
            <a:ahLst/>
            <a:cxnLst/>
            <a:rect l="l" t="t" r="r" b="b"/>
            <a:pathLst>
              <a:path w="330260" h="1018482" extrusionOk="0">
                <a:moveTo>
                  <a:pt x="37396" y="736491"/>
                </a:moveTo>
                <a:cubicBezTo>
                  <a:pt x="66934" y="758151"/>
                  <a:pt x="94013" y="782973"/>
                  <a:pt x="118169" y="810501"/>
                </a:cubicBezTo>
                <a:cubicBezTo>
                  <a:pt x="140267" y="835837"/>
                  <a:pt x="169985" y="868127"/>
                  <a:pt x="178367" y="902036"/>
                </a:cubicBezTo>
                <a:lnTo>
                  <a:pt x="179224" y="903083"/>
                </a:lnTo>
                <a:lnTo>
                  <a:pt x="179319" y="903083"/>
                </a:lnTo>
                <a:cubicBezTo>
                  <a:pt x="159507" y="828217"/>
                  <a:pt x="102072" y="775734"/>
                  <a:pt x="37396" y="736491"/>
                </a:cubicBezTo>
                <a:close/>
                <a:moveTo>
                  <a:pt x="15489" y="723632"/>
                </a:moveTo>
                <a:cubicBezTo>
                  <a:pt x="28014" y="738482"/>
                  <a:pt x="39597" y="754103"/>
                  <a:pt x="50160" y="770400"/>
                </a:cubicBezTo>
                <a:cubicBezTo>
                  <a:pt x="62829" y="790593"/>
                  <a:pt x="69115" y="815835"/>
                  <a:pt x="86927" y="833646"/>
                </a:cubicBezTo>
                <a:cubicBezTo>
                  <a:pt x="104738" y="851458"/>
                  <a:pt x="129884" y="859649"/>
                  <a:pt x="149887" y="874508"/>
                </a:cubicBezTo>
                <a:lnTo>
                  <a:pt x="149982" y="874699"/>
                </a:lnTo>
                <a:cubicBezTo>
                  <a:pt x="158659" y="881081"/>
                  <a:pt x="166641" y="888367"/>
                  <a:pt x="173794" y="896416"/>
                </a:cubicBezTo>
                <a:cubicBezTo>
                  <a:pt x="162841" y="863555"/>
                  <a:pt x="132266" y="830122"/>
                  <a:pt x="110930" y="806405"/>
                </a:cubicBezTo>
                <a:cubicBezTo>
                  <a:pt x="83793" y="776382"/>
                  <a:pt x="53161" y="749712"/>
                  <a:pt x="19680" y="726966"/>
                </a:cubicBezTo>
                <a:cubicBezTo>
                  <a:pt x="19280" y="726642"/>
                  <a:pt x="19061" y="726147"/>
                  <a:pt x="19109" y="725633"/>
                </a:cubicBezTo>
                <a:close/>
                <a:moveTo>
                  <a:pt x="295810" y="717060"/>
                </a:moveTo>
                <a:cubicBezTo>
                  <a:pt x="289428" y="741254"/>
                  <a:pt x="269902" y="760208"/>
                  <a:pt x="255519" y="780592"/>
                </a:cubicBezTo>
                <a:cubicBezTo>
                  <a:pt x="231592" y="814644"/>
                  <a:pt x="211923" y="851496"/>
                  <a:pt x="196940" y="890320"/>
                </a:cubicBezTo>
                <a:lnTo>
                  <a:pt x="197035" y="890511"/>
                </a:lnTo>
                <a:cubicBezTo>
                  <a:pt x="196912" y="890777"/>
                  <a:pt x="196721" y="890996"/>
                  <a:pt x="196474" y="891158"/>
                </a:cubicBezTo>
                <a:cubicBezTo>
                  <a:pt x="195769" y="891615"/>
                  <a:pt x="194826" y="891406"/>
                  <a:pt x="194369" y="890701"/>
                </a:cubicBezTo>
                <a:cubicBezTo>
                  <a:pt x="193797" y="893463"/>
                  <a:pt x="193797" y="896130"/>
                  <a:pt x="193797" y="898797"/>
                </a:cubicBezTo>
                <a:cubicBezTo>
                  <a:pt x="228659" y="839171"/>
                  <a:pt x="285046" y="786212"/>
                  <a:pt x="295810" y="717060"/>
                </a:cubicBezTo>
                <a:close/>
                <a:moveTo>
                  <a:pt x="297429" y="699058"/>
                </a:moveTo>
                <a:cubicBezTo>
                  <a:pt x="277760" y="729738"/>
                  <a:pt x="256024" y="759046"/>
                  <a:pt x="232373" y="786783"/>
                </a:cubicBezTo>
                <a:lnTo>
                  <a:pt x="232469" y="786974"/>
                </a:lnTo>
                <a:cubicBezTo>
                  <a:pt x="210332" y="816692"/>
                  <a:pt x="197150" y="852125"/>
                  <a:pt x="194464" y="889082"/>
                </a:cubicBezTo>
                <a:cubicBezTo>
                  <a:pt x="206447" y="857963"/>
                  <a:pt x="221400" y="828074"/>
                  <a:pt x="239136" y="799832"/>
                </a:cubicBezTo>
                <a:cubicBezTo>
                  <a:pt x="257614" y="770210"/>
                  <a:pt x="293619" y="739730"/>
                  <a:pt x="295238" y="703535"/>
                </a:cubicBezTo>
                <a:cubicBezTo>
                  <a:pt x="295229" y="703211"/>
                  <a:pt x="295343" y="702896"/>
                  <a:pt x="295553" y="702649"/>
                </a:cubicBezTo>
                <a:cubicBezTo>
                  <a:pt x="296029" y="702087"/>
                  <a:pt x="296867" y="702011"/>
                  <a:pt x="297429" y="702487"/>
                </a:cubicBezTo>
                <a:cubicBezTo>
                  <a:pt x="297429" y="701344"/>
                  <a:pt x="297429" y="700201"/>
                  <a:pt x="297429" y="699058"/>
                </a:cubicBezTo>
                <a:close/>
                <a:moveTo>
                  <a:pt x="244470" y="626954"/>
                </a:moveTo>
                <a:cubicBezTo>
                  <a:pt x="221067" y="655205"/>
                  <a:pt x="200579" y="685742"/>
                  <a:pt x="183319" y="718108"/>
                </a:cubicBezTo>
                <a:lnTo>
                  <a:pt x="183415" y="718584"/>
                </a:lnTo>
                <a:cubicBezTo>
                  <a:pt x="205580" y="689295"/>
                  <a:pt x="225973" y="658691"/>
                  <a:pt x="244470" y="626954"/>
                </a:cubicBezTo>
                <a:close/>
                <a:moveTo>
                  <a:pt x="45874" y="611809"/>
                </a:moveTo>
                <a:cubicBezTo>
                  <a:pt x="45778" y="613400"/>
                  <a:pt x="45778" y="614981"/>
                  <a:pt x="45874" y="616571"/>
                </a:cubicBezTo>
                <a:lnTo>
                  <a:pt x="46255" y="616571"/>
                </a:lnTo>
                <a:cubicBezTo>
                  <a:pt x="46350" y="635431"/>
                  <a:pt x="56637" y="662958"/>
                  <a:pt x="77116" y="662006"/>
                </a:cubicBezTo>
                <a:cubicBezTo>
                  <a:pt x="60257" y="651814"/>
                  <a:pt x="51112" y="631621"/>
                  <a:pt x="45874" y="611809"/>
                </a:cubicBezTo>
                <a:close/>
                <a:moveTo>
                  <a:pt x="78386" y="603891"/>
                </a:moveTo>
                <a:lnTo>
                  <a:pt x="82068" y="611197"/>
                </a:lnTo>
                <a:lnTo>
                  <a:pt x="84712" y="620469"/>
                </a:lnTo>
                <a:close/>
                <a:moveTo>
                  <a:pt x="264758" y="600855"/>
                </a:moveTo>
                <a:lnTo>
                  <a:pt x="252947" y="616190"/>
                </a:lnTo>
                <a:cubicBezTo>
                  <a:pt x="233230" y="658862"/>
                  <a:pt x="201798" y="695057"/>
                  <a:pt x="176080" y="734110"/>
                </a:cubicBezTo>
                <a:cubicBezTo>
                  <a:pt x="173423" y="740492"/>
                  <a:pt x="171099" y="747007"/>
                  <a:pt x="169127" y="753636"/>
                </a:cubicBezTo>
                <a:cubicBezTo>
                  <a:pt x="169318" y="760780"/>
                  <a:pt x="170080" y="768019"/>
                  <a:pt x="170080" y="775258"/>
                </a:cubicBezTo>
                <a:lnTo>
                  <a:pt x="170175" y="775448"/>
                </a:lnTo>
                <a:cubicBezTo>
                  <a:pt x="209418" y="728300"/>
                  <a:pt x="266282" y="665435"/>
                  <a:pt x="264758" y="600855"/>
                </a:cubicBezTo>
                <a:close/>
                <a:moveTo>
                  <a:pt x="47970" y="583805"/>
                </a:moveTo>
                <a:cubicBezTo>
                  <a:pt x="47398" y="589425"/>
                  <a:pt x="46636" y="595045"/>
                  <a:pt x="46636" y="600760"/>
                </a:cubicBezTo>
                <a:cubicBezTo>
                  <a:pt x="51589" y="623811"/>
                  <a:pt x="60637" y="650480"/>
                  <a:pt x="81879" y="661053"/>
                </a:cubicBezTo>
                <a:lnTo>
                  <a:pt x="84545" y="660577"/>
                </a:lnTo>
                <a:cubicBezTo>
                  <a:pt x="84478" y="660196"/>
                  <a:pt x="84478" y="659815"/>
                  <a:pt x="84545" y="659434"/>
                </a:cubicBezTo>
                <a:cubicBezTo>
                  <a:pt x="71972" y="634412"/>
                  <a:pt x="59780" y="609208"/>
                  <a:pt x="47970" y="583805"/>
                </a:cubicBezTo>
                <a:close/>
                <a:moveTo>
                  <a:pt x="49207" y="568565"/>
                </a:moveTo>
                <a:cubicBezTo>
                  <a:pt x="48731" y="572471"/>
                  <a:pt x="47874" y="576471"/>
                  <a:pt x="47874" y="580472"/>
                </a:cubicBezTo>
                <a:cubicBezTo>
                  <a:pt x="48427" y="580310"/>
                  <a:pt x="49017" y="580548"/>
                  <a:pt x="49303" y="581043"/>
                </a:cubicBezTo>
                <a:cubicBezTo>
                  <a:pt x="61495" y="607075"/>
                  <a:pt x="73944" y="632793"/>
                  <a:pt x="86641" y="658196"/>
                </a:cubicBezTo>
                <a:cubicBezTo>
                  <a:pt x="87460" y="658091"/>
                  <a:pt x="88289" y="658329"/>
                  <a:pt x="88927" y="658862"/>
                </a:cubicBezTo>
                <a:cubicBezTo>
                  <a:pt x="90984" y="657843"/>
                  <a:pt x="92880" y="656529"/>
                  <a:pt x="94546" y="654957"/>
                </a:cubicBezTo>
                <a:lnTo>
                  <a:pt x="84712" y="620469"/>
                </a:lnTo>
                <a:lnTo>
                  <a:pt x="96928" y="652481"/>
                </a:lnTo>
                <a:cubicBezTo>
                  <a:pt x="108262" y="636955"/>
                  <a:pt x="89689" y="609237"/>
                  <a:pt x="81212" y="595331"/>
                </a:cubicBezTo>
                <a:lnTo>
                  <a:pt x="81593" y="595331"/>
                </a:lnTo>
                <a:cubicBezTo>
                  <a:pt x="77611" y="587987"/>
                  <a:pt x="72820" y="581120"/>
                  <a:pt x="67305" y="574852"/>
                </a:cubicBezTo>
                <a:lnTo>
                  <a:pt x="78386" y="603891"/>
                </a:lnTo>
                <a:lnTo>
                  <a:pt x="61590" y="570566"/>
                </a:lnTo>
                <a:cubicBezTo>
                  <a:pt x="57856" y="568689"/>
                  <a:pt x="53637" y="567994"/>
                  <a:pt x="49493" y="568565"/>
                </a:cubicBezTo>
                <a:close/>
                <a:moveTo>
                  <a:pt x="247899" y="499319"/>
                </a:moveTo>
                <a:lnTo>
                  <a:pt x="246701" y="501149"/>
                </a:lnTo>
                <a:lnTo>
                  <a:pt x="190654" y="560279"/>
                </a:lnTo>
                <a:cubicBezTo>
                  <a:pt x="189416" y="566184"/>
                  <a:pt x="188368" y="572185"/>
                  <a:pt x="187034" y="578090"/>
                </a:cubicBezTo>
                <a:lnTo>
                  <a:pt x="185320" y="587044"/>
                </a:lnTo>
                <a:cubicBezTo>
                  <a:pt x="206684" y="563574"/>
                  <a:pt x="225315" y="537752"/>
                  <a:pt x="240851" y="510082"/>
                </a:cubicBezTo>
                <a:lnTo>
                  <a:pt x="246701" y="501149"/>
                </a:lnTo>
                <a:lnTo>
                  <a:pt x="247804" y="499985"/>
                </a:lnTo>
                <a:close/>
                <a:moveTo>
                  <a:pt x="292667" y="450932"/>
                </a:moveTo>
                <a:cubicBezTo>
                  <a:pt x="276474" y="474554"/>
                  <a:pt x="256281" y="495128"/>
                  <a:pt x="242184" y="520178"/>
                </a:cubicBezTo>
                <a:cubicBezTo>
                  <a:pt x="226592" y="549011"/>
                  <a:pt x="206675" y="575290"/>
                  <a:pt x="183129" y="598093"/>
                </a:cubicBezTo>
                <a:cubicBezTo>
                  <a:pt x="180557" y="611714"/>
                  <a:pt x="178272" y="625239"/>
                  <a:pt x="176366" y="638860"/>
                </a:cubicBezTo>
                <a:cubicBezTo>
                  <a:pt x="196273" y="607808"/>
                  <a:pt x="230468" y="588949"/>
                  <a:pt x="251423" y="558278"/>
                </a:cubicBezTo>
                <a:lnTo>
                  <a:pt x="251328" y="558945"/>
                </a:lnTo>
                <a:cubicBezTo>
                  <a:pt x="273235" y="526941"/>
                  <a:pt x="284189" y="489222"/>
                  <a:pt x="292667" y="450932"/>
                </a:cubicBezTo>
                <a:close/>
                <a:moveTo>
                  <a:pt x="55303" y="438359"/>
                </a:moveTo>
                <a:cubicBezTo>
                  <a:pt x="76734" y="483008"/>
                  <a:pt x="114079" y="516405"/>
                  <a:pt x="143226" y="555588"/>
                </a:cubicBezTo>
                <a:lnTo>
                  <a:pt x="168206" y="596445"/>
                </a:lnTo>
                <a:lnTo>
                  <a:pt x="168842" y="597998"/>
                </a:lnTo>
                <a:lnTo>
                  <a:pt x="168747" y="597331"/>
                </a:lnTo>
                <a:lnTo>
                  <a:pt x="168206" y="596445"/>
                </a:lnTo>
                <a:lnTo>
                  <a:pt x="150419" y="553057"/>
                </a:lnTo>
                <a:cubicBezTo>
                  <a:pt x="126295" y="511047"/>
                  <a:pt x="87450" y="476579"/>
                  <a:pt x="55303" y="438359"/>
                </a:cubicBezTo>
                <a:close/>
                <a:moveTo>
                  <a:pt x="34730" y="411974"/>
                </a:moveTo>
                <a:cubicBezTo>
                  <a:pt x="35977" y="436263"/>
                  <a:pt x="43702" y="459780"/>
                  <a:pt x="57113" y="480078"/>
                </a:cubicBezTo>
                <a:cubicBezTo>
                  <a:pt x="72734" y="502367"/>
                  <a:pt x="91022" y="523322"/>
                  <a:pt x="108548" y="544181"/>
                </a:cubicBezTo>
                <a:lnTo>
                  <a:pt x="108644" y="544848"/>
                </a:lnTo>
                <a:cubicBezTo>
                  <a:pt x="133028" y="573804"/>
                  <a:pt x="157983" y="602570"/>
                  <a:pt x="169127" y="638193"/>
                </a:cubicBezTo>
                <a:cubicBezTo>
                  <a:pt x="170080" y="631526"/>
                  <a:pt x="171223" y="624858"/>
                  <a:pt x="172461" y="618095"/>
                </a:cubicBezTo>
                <a:cubicBezTo>
                  <a:pt x="172175" y="614666"/>
                  <a:pt x="171509" y="611619"/>
                  <a:pt x="170937" y="608570"/>
                </a:cubicBezTo>
                <a:cubicBezTo>
                  <a:pt x="170623" y="608418"/>
                  <a:pt x="170385" y="608142"/>
                  <a:pt x="170270" y="607808"/>
                </a:cubicBezTo>
                <a:cubicBezTo>
                  <a:pt x="143029" y="539228"/>
                  <a:pt x="77021" y="498176"/>
                  <a:pt x="48446" y="430167"/>
                </a:cubicBezTo>
                <a:cubicBezTo>
                  <a:pt x="43683" y="424262"/>
                  <a:pt x="39111" y="418166"/>
                  <a:pt x="34730" y="411974"/>
                </a:cubicBezTo>
                <a:close/>
                <a:moveTo>
                  <a:pt x="119788" y="342728"/>
                </a:moveTo>
                <a:cubicBezTo>
                  <a:pt x="134923" y="389200"/>
                  <a:pt x="159907" y="431863"/>
                  <a:pt x="193035" y="467791"/>
                </a:cubicBezTo>
                <a:cubicBezTo>
                  <a:pt x="190654" y="437787"/>
                  <a:pt x="181129" y="405212"/>
                  <a:pt x="162079" y="384733"/>
                </a:cubicBezTo>
                <a:lnTo>
                  <a:pt x="162174" y="385400"/>
                </a:lnTo>
                <a:cubicBezTo>
                  <a:pt x="148782" y="370464"/>
                  <a:pt x="134638" y="356215"/>
                  <a:pt x="119788" y="342728"/>
                </a:cubicBezTo>
                <a:close/>
                <a:moveTo>
                  <a:pt x="89212" y="317582"/>
                </a:moveTo>
                <a:cubicBezTo>
                  <a:pt x="105310" y="354920"/>
                  <a:pt x="121788" y="392258"/>
                  <a:pt x="139314" y="428929"/>
                </a:cubicBezTo>
                <a:cubicBezTo>
                  <a:pt x="147411" y="446522"/>
                  <a:pt x="158679" y="462476"/>
                  <a:pt x="172556" y="475982"/>
                </a:cubicBezTo>
                <a:lnTo>
                  <a:pt x="172652" y="476649"/>
                </a:lnTo>
                <a:cubicBezTo>
                  <a:pt x="182072" y="484545"/>
                  <a:pt x="189559" y="494480"/>
                  <a:pt x="194559" y="505701"/>
                </a:cubicBezTo>
                <a:cubicBezTo>
                  <a:pt x="194940" y="503224"/>
                  <a:pt x="195416" y="500843"/>
                  <a:pt x="195893" y="498366"/>
                </a:cubicBezTo>
                <a:cubicBezTo>
                  <a:pt x="195693" y="498385"/>
                  <a:pt x="195483" y="498376"/>
                  <a:pt x="195283" y="498347"/>
                </a:cubicBezTo>
                <a:cubicBezTo>
                  <a:pt x="193873" y="498128"/>
                  <a:pt x="192911" y="496814"/>
                  <a:pt x="193130" y="495413"/>
                </a:cubicBezTo>
                <a:cubicBezTo>
                  <a:pt x="193664" y="487708"/>
                  <a:pt x="193664" y="479973"/>
                  <a:pt x="193130" y="472268"/>
                </a:cubicBezTo>
                <a:cubicBezTo>
                  <a:pt x="158507" y="435111"/>
                  <a:pt x="132485" y="390791"/>
                  <a:pt x="116930" y="342442"/>
                </a:cubicBezTo>
                <a:cubicBezTo>
                  <a:pt x="116883" y="342347"/>
                  <a:pt x="116854" y="342232"/>
                  <a:pt x="116835" y="342128"/>
                </a:cubicBezTo>
                <a:cubicBezTo>
                  <a:pt x="116740" y="341499"/>
                  <a:pt x="117159" y="340918"/>
                  <a:pt x="117787" y="340823"/>
                </a:cubicBezTo>
                <a:cubicBezTo>
                  <a:pt x="108262" y="332631"/>
                  <a:pt x="98737" y="324916"/>
                  <a:pt x="89212" y="317582"/>
                </a:cubicBezTo>
                <a:close/>
                <a:moveTo>
                  <a:pt x="291809" y="304152"/>
                </a:moveTo>
                <a:cubicBezTo>
                  <a:pt x="284094" y="314438"/>
                  <a:pt x="276379" y="324630"/>
                  <a:pt x="269235" y="335203"/>
                </a:cubicBezTo>
                <a:lnTo>
                  <a:pt x="269140" y="335870"/>
                </a:lnTo>
                <a:cubicBezTo>
                  <a:pt x="261901" y="346823"/>
                  <a:pt x="252947" y="361492"/>
                  <a:pt x="260472" y="374351"/>
                </a:cubicBezTo>
                <a:cubicBezTo>
                  <a:pt x="265901" y="363587"/>
                  <a:pt x="271426" y="353872"/>
                  <a:pt x="276855" y="342252"/>
                </a:cubicBezTo>
                <a:cubicBezTo>
                  <a:pt x="282284" y="330631"/>
                  <a:pt x="291809" y="317391"/>
                  <a:pt x="291809" y="304152"/>
                </a:cubicBezTo>
                <a:close/>
                <a:moveTo>
                  <a:pt x="307335" y="291960"/>
                </a:moveTo>
                <a:cubicBezTo>
                  <a:pt x="304973" y="291874"/>
                  <a:pt x="302601" y="292064"/>
                  <a:pt x="300287" y="292531"/>
                </a:cubicBezTo>
                <a:cubicBezTo>
                  <a:pt x="298382" y="295293"/>
                  <a:pt x="296286" y="297960"/>
                  <a:pt x="294286" y="300627"/>
                </a:cubicBezTo>
                <a:cubicBezTo>
                  <a:pt x="294505" y="312114"/>
                  <a:pt x="291181" y="323392"/>
                  <a:pt x="284761" y="332917"/>
                </a:cubicBezTo>
                <a:lnTo>
                  <a:pt x="262282" y="376732"/>
                </a:lnTo>
                <a:cubicBezTo>
                  <a:pt x="263015" y="377732"/>
                  <a:pt x="263815" y="378684"/>
                  <a:pt x="264663" y="379589"/>
                </a:cubicBezTo>
                <a:lnTo>
                  <a:pt x="264568" y="380542"/>
                </a:lnTo>
                <a:cubicBezTo>
                  <a:pt x="265606" y="381237"/>
                  <a:pt x="266692" y="381876"/>
                  <a:pt x="267806" y="382447"/>
                </a:cubicBezTo>
                <a:lnTo>
                  <a:pt x="269521" y="379875"/>
                </a:lnTo>
                <a:cubicBezTo>
                  <a:pt x="269692" y="379647"/>
                  <a:pt x="269902" y="379447"/>
                  <a:pt x="270121" y="379275"/>
                </a:cubicBezTo>
                <a:cubicBezTo>
                  <a:pt x="271540" y="378189"/>
                  <a:pt x="273578" y="378456"/>
                  <a:pt x="274664" y="379875"/>
                </a:cubicBezTo>
                <a:cubicBezTo>
                  <a:pt x="289142" y="351872"/>
                  <a:pt x="296286" y="321296"/>
                  <a:pt x="307335" y="291960"/>
                </a:cubicBezTo>
                <a:close/>
                <a:moveTo>
                  <a:pt x="310193" y="291769"/>
                </a:moveTo>
                <a:cubicBezTo>
                  <a:pt x="298191" y="323297"/>
                  <a:pt x="290952" y="356348"/>
                  <a:pt x="274378" y="385971"/>
                </a:cubicBezTo>
                <a:cubicBezTo>
                  <a:pt x="290000" y="391877"/>
                  <a:pt x="303335" y="374541"/>
                  <a:pt x="306382" y="359206"/>
                </a:cubicBezTo>
                <a:cubicBezTo>
                  <a:pt x="307868" y="346576"/>
                  <a:pt x="311079" y="334203"/>
                  <a:pt x="315907" y="322439"/>
                </a:cubicBezTo>
                <a:lnTo>
                  <a:pt x="316193" y="323392"/>
                </a:lnTo>
                <a:cubicBezTo>
                  <a:pt x="319622" y="315391"/>
                  <a:pt x="329338" y="303389"/>
                  <a:pt x="320194" y="294436"/>
                </a:cubicBezTo>
                <a:cubicBezTo>
                  <a:pt x="317146" y="292703"/>
                  <a:pt x="313698" y="291778"/>
                  <a:pt x="310193" y="291769"/>
                </a:cubicBezTo>
                <a:close/>
                <a:moveTo>
                  <a:pt x="127585" y="253640"/>
                </a:moveTo>
                <a:lnTo>
                  <a:pt x="132192" y="262658"/>
                </a:lnTo>
                <a:lnTo>
                  <a:pt x="128728" y="257541"/>
                </a:lnTo>
                <a:close/>
                <a:moveTo>
                  <a:pt x="153888" y="205949"/>
                </a:moveTo>
                <a:cubicBezTo>
                  <a:pt x="157107" y="230094"/>
                  <a:pt x="162108" y="253974"/>
                  <a:pt x="168842" y="277386"/>
                </a:cubicBezTo>
                <a:cubicBezTo>
                  <a:pt x="172367" y="274814"/>
                  <a:pt x="172367" y="271576"/>
                  <a:pt x="172367" y="263384"/>
                </a:cubicBezTo>
                <a:cubicBezTo>
                  <a:pt x="172395" y="256993"/>
                  <a:pt x="171785" y="250611"/>
                  <a:pt x="170557" y="244334"/>
                </a:cubicBezTo>
                <a:cubicBezTo>
                  <a:pt x="168070" y="232561"/>
                  <a:pt x="163489" y="221331"/>
                  <a:pt x="157031" y="211187"/>
                </a:cubicBezTo>
                <a:close/>
                <a:moveTo>
                  <a:pt x="122170" y="191756"/>
                </a:moveTo>
                <a:cubicBezTo>
                  <a:pt x="120846" y="192404"/>
                  <a:pt x="119484" y="192947"/>
                  <a:pt x="118074" y="193376"/>
                </a:cubicBezTo>
                <a:cubicBezTo>
                  <a:pt x="118074" y="203186"/>
                  <a:pt x="118074" y="213950"/>
                  <a:pt x="118074" y="224713"/>
                </a:cubicBezTo>
                <a:cubicBezTo>
                  <a:pt x="118807" y="224751"/>
                  <a:pt x="119408" y="225313"/>
                  <a:pt x="119502" y="226046"/>
                </a:cubicBezTo>
                <a:lnTo>
                  <a:pt x="127585" y="253640"/>
                </a:lnTo>
                <a:lnTo>
                  <a:pt x="118550" y="235952"/>
                </a:lnTo>
                <a:cubicBezTo>
                  <a:pt x="119017" y="245649"/>
                  <a:pt x="120684" y="255240"/>
                  <a:pt x="123503" y="264527"/>
                </a:cubicBezTo>
                <a:cubicBezTo>
                  <a:pt x="127789" y="277672"/>
                  <a:pt x="134076" y="284053"/>
                  <a:pt x="143315" y="284434"/>
                </a:cubicBezTo>
                <a:lnTo>
                  <a:pt x="132192" y="262658"/>
                </a:lnTo>
                <a:lnTo>
                  <a:pt x="147125" y="284720"/>
                </a:lnTo>
                <a:cubicBezTo>
                  <a:pt x="150811" y="284330"/>
                  <a:pt x="154431" y="283472"/>
                  <a:pt x="157888" y="282149"/>
                </a:cubicBezTo>
                <a:cubicBezTo>
                  <a:pt x="147030" y="251735"/>
                  <a:pt x="135123" y="221598"/>
                  <a:pt x="122170" y="191756"/>
                </a:cubicBezTo>
                <a:close/>
                <a:moveTo>
                  <a:pt x="136171" y="185375"/>
                </a:moveTo>
                <a:cubicBezTo>
                  <a:pt x="132142" y="186098"/>
                  <a:pt x="128342" y="187794"/>
                  <a:pt x="125122" y="190327"/>
                </a:cubicBezTo>
                <a:cubicBezTo>
                  <a:pt x="137886" y="220303"/>
                  <a:pt x="149697" y="250554"/>
                  <a:pt x="160555" y="281101"/>
                </a:cubicBezTo>
                <a:cubicBezTo>
                  <a:pt x="162508" y="280425"/>
                  <a:pt x="164413" y="279624"/>
                  <a:pt x="166270" y="278719"/>
                </a:cubicBezTo>
                <a:cubicBezTo>
                  <a:pt x="158851" y="252964"/>
                  <a:pt x="153497" y="226656"/>
                  <a:pt x="150268" y="200043"/>
                </a:cubicBezTo>
                <a:cubicBezTo>
                  <a:pt x="145696" y="193185"/>
                  <a:pt x="140172" y="185375"/>
                  <a:pt x="136171" y="185375"/>
                </a:cubicBezTo>
                <a:close/>
                <a:moveTo>
                  <a:pt x="281046" y="147370"/>
                </a:moveTo>
                <a:cubicBezTo>
                  <a:pt x="279712" y="150989"/>
                  <a:pt x="278284" y="154704"/>
                  <a:pt x="276855" y="158324"/>
                </a:cubicBezTo>
                <a:cubicBezTo>
                  <a:pt x="264282" y="188804"/>
                  <a:pt x="239041" y="212711"/>
                  <a:pt x="232659" y="245954"/>
                </a:cubicBezTo>
                <a:lnTo>
                  <a:pt x="232659" y="246049"/>
                </a:lnTo>
                <a:cubicBezTo>
                  <a:pt x="232469" y="247268"/>
                  <a:pt x="231411" y="248163"/>
                  <a:pt x="230182" y="248144"/>
                </a:cubicBezTo>
                <a:cubicBezTo>
                  <a:pt x="230182" y="252621"/>
                  <a:pt x="230182" y="257098"/>
                  <a:pt x="230182" y="261575"/>
                </a:cubicBezTo>
                <a:cubicBezTo>
                  <a:pt x="245337" y="245011"/>
                  <a:pt x="259158" y="227266"/>
                  <a:pt x="271521" y="208520"/>
                </a:cubicBezTo>
                <a:cubicBezTo>
                  <a:pt x="281618" y="189832"/>
                  <a:pt x="284980" y="168239"/>
                  <a:pt x="281046" y="147370"/>
                </a:cubicBezTo>
                <a:close/>
                <a:moveTo>
                  <a:pt x="299239" y="84410"/>
                </a:moveTo>
                <a:cubicBezTo>
                  <a:pt x="294571" y="103460"/>
                  <a:pt x="289809" y="123081"/>
                  <a:pt x="283618" y="141560"/>
                </a:cubicBezTo>
                <a:cubicBezTo>
                  <a:pt x="286285" y="162610"/>
                  <a:pt x="287809" y="183946"/>
                  <a:pt x="278284" y="203568"/>
                </a:cubicBezTo>
                <a:cubicBezTo>
                  <a:pt x="264863" y="226008"/>
                  <a:pt x="248880" y="246820"/>
                  <a:pt x="230659" y="265575"/>
                </a:cubicBezTo>
                <a:cubicBezTo>
                  <a:pt x="230421" y="265699"/>
                  <a:pt x="230135" y="265699"/>
                  <a:pt x="229897" y="265575"/>
                </a:cubicBezTo>
                <a:cubicBezTo>
                  <a:pt x="229611" y="275100"/>
                  <a:pt x="229039" y="284625"/>
                  <a:pt x="228373" y="294150"/>
                </a:cubicBezTo>
                <a:lnTo>
                  <a:pt x="229039" y="293579"/>
                </a:lnTo>
                <a:cubicBezTo>
                  <a:pt x="299429" y="253574"/>
                  <a:pt x="297619" y="159276"/>
                  <a:pt x="299239" y="84410"/>
                </a:cubicBezTo>
                <a:close/>
                <a:moveTo>
                  <a:pt x="236183" y="75075"/>
                </a:moveTo>
                <a:cubicBezTo>
                  <a:pt x="233773" y="106403"/>
                  <a:pt x="228411" y="137435"/>
                  <a:pt x="220181" y="167753"/>
                </a:cubicBezTo>
                <a:cubicBezTo>
                  <a:pt x="220533" y="167963"/>
                  <a:pt x="220829" y="168258"/>
                  <a:pt x="221039" y="168611"/>
                </a:cubicBezTo>
                <a:lnTo>
                  <a:pt x="221801" y="168039"/>
                </a:lnTo>
                <a:lnTo>
                  <a:pt x="221801" y="168135"/>
                </a:lnTo>
                <a:cubicBezTo>
                  <a:pt x="245137" y="158228"/>
                  <a:pt x="243898" y="124034"/>
                  <a:pt x="241803" y="102412"/>
                </a:cubicBezTo>
                <a:cubicBezTo>
                  <a:pt x="240793" y="93144"/>
                  <a:pt x="238907" y="83991"/>
                  <a:pt x="236183" y="75075"/>
                </a:cubicBezTo>
                <a:close/>
                <a:moveTo>
                  <a:pt x="216467" y="56692"/>
                </a:moveTo>
                <a:cubicBezTo>
                  <a:pt x="205513" y="70027"/>
                  <a:pt x="203132" y="96506"/>
                  <a:pt x="203894" y="111175"/>
                </a:cubicBezTo>
                <a:cubicBezTo>
                  <a:pt x="204789" y="126024"/>
                  <a:pt x="208009" y="140655"/>
                  <a:pt x="213419" y="154514"/>
                </a:cubicBezTo>
                <a:cubicBezTo>
                  <a:pt x="208761" y="121976"/>
                  <a:pt x="209789" y="88877"/>
                  <a:pt x="216467" y="56692"/>
                </a:cubicBezTo>
                <a:close/>
                <a:moveTo>
                  <a:pt x="219991" y="53168"/>
                </a:moveTo>
                <a:cubicBezTo>
                  <a:pt x="219991" y="53644"/>
                  <a:pt x="219991" y="53644"/>
                  <a:pt x="219991" y="53644"/>
                </a:cubicBezTo>
                <a:cubicBezTo>
                  <a:pt x="212571" y="86753"/>
                  <a:pt x="211304" y="120948"/>
                  <a:pt x="216276" y="154514"/>
                </a:cubicBezTo>
                <a:cubicBezTo>
                  <a:pt x="216295" y="154818"/>
                  <a:pt x="216229" y="155123"/>
                  <a:pt x="216076" y="155390"/>
                </a:cubicBezTo>
                <a:cubicBezTo>
                  <a:pt x="215647" y="156123"/>
                  <a:pt x="214714" y="156361"/>
                  <a:pt x="213990" y="155943"/>
                </a:cubicBezTo>
                <a:cubicBezTo>
                  <a:pt x="215133" y="159181"/>
                  <a:pt x="216562" y="162324"/>
                  <a:pt x="217895" y="165468"/>
                </a:cubicBezTo>
                <a:cubicBezTo>
                  <a:pt x="222896" y="149704"/>
                  <a:pt x="225873" y="133535"/>
                  <a:pt x="228147" y="117223"/>
                </a:cubicBezTo>
                <a:lnTo>
                  <a:pt x="234175" y="68192"/>
                </a:lnTo>
                <a:lnTo>
                  <a:pt x="234183" y="68217"/>
                </a:lnTo>
                <a:lnTo>
                  <a:pt x="234183" y="68122"/>
                </a:lnTo>
                <a:lnTo>
                  <a:pt x="234175" y="68192"/>
                </a:lnTo>
                <a:lnTo>
                  <a:pt x="229517" y="54692"/>
                </a:lnTo>
                <a:cubicBezTo>
                  <a:pt x="227397" y="51239"/>
                  <a:pt x="224468" y="49786"/>
                  <a:pt x="219991" y="53168"/>
                </a:cubicBezTo>
                <a:close/>
                <a:moveTo>
                  <a:pt x="119502" y="13734"/>
                </a:moveTo>
                <a:cubicBezTo>
                  <a:pt x="114930" y="50786"/>
                  <a:pt x="133123" y="84791"/>
                  <a:pt x="153030" y="115652"/>
                </a:cubicBezTo>
                <a:lnTo>
                  <a:pt x="153030" y="115937"/>
                </a:lnTo>
                <a:cubicBezTo>
                  <a:pt x="170080" y="142417"/>
                  <a:pt x="189035" y="178898"/>
                  <a:pt x="219514" y="190994"/>
                </a:cubicBezTo>
                <a:cubicBezTo>
                  <a:pt x="218562" y="185213"/>
                  <a:pt x="217419" y="179402"/>
                  <a:pt x="216085" y="173564"/>
                </a:cubicBezTo>
                <a:cubicBezTo>
                  <a:pt x="215162" y="173525"/>
                  <a:pt x="214362" y="172916"/>
                  <a:pt x="214086" y="172040"/>
                </a:cubicBezTo>
                <a:cubicBezTo>
                  <a:pt x="213514" y="170897"/>
                  <a:pt x="212657" y="169849"/>
                  <a:pt x="212657" y="168706"/>
                </a:cubicBezTo>
                <a:cubicBezTo>
                  <a:pt x="173061" y="122690"/>
                  <a:pt x="141562" y="70284"/>
                  <a:pt x="119502" y="13734"/>
                </a:cubicBezTo>
                <a:close/>
                <a:moveTo>
                  <a:pt x="117378" y="142"/>
                </a:moveTo>
                <a:cubicBezTo>
                  <a:pt x="119036" y="-372"/>
                  <a:pt x="120798" y="551"/>
                  <a:pt x="121312" y="2209"/>
                </a:cubicBezTo>
                <a:cubicBezTo>
                  <a:pt x="141171" y="56254"/>
                  <a:pt x="169708" y="106698"/>
                  <a:pt x="205798" y="151561"/>
                </a:cubicBezTo>
                <a:cubicBezTo>
                  <a:pt x="193226" y="112699"/>
                  <a:pt x="194940" y="73265"/>
                  <a:pt x="222562" y="38880"/>
                </a:cubicBezTo>
                <a:cubicBezTo>
                  <a:pt x="222762" y="38661"/>
                  <a:pt x="223001" y="38480"/>
                  <a:pt x="223258" y="38328"/>
                </a:cubicBezTo>
                <a:cubicBezTo>
                  <a:pt x="224715" y="37490"/>
                  <a:pt x="226582" y="37994"/>
                  <a:pt x="227420" y="39452"/>
                </a:cubicBezTo>
                <a:cubicBezTo>
                  <a:pt x="241775" y="64741"/>
                  <a:pt x="249023" y="93439"/>
                  <a:pt x="248375" y="122510"/>
                </a:cubicBezTo>
                <a:cubicBezTo>
                  <a:pt x="247518" y="142798"/>
                  <a:pt x="245327" y="165086"/>
                  <a:pt x="224848" y="173754"/>
                </a:cubicBezTo>
                <a:cubicBezTo>
                  <a:pt x="224001" y="174135"/>
                  <a:pt x="223029" y="174135"/>
                  <a:pt x="222182" y="173754"/>
                </a:cubicBezTo>
                <a:cubicBezTo>
                  <a:pt x="223705" y="180422"/>
                  <a:pt x="225039" y="187089"/>
                  <a:pt x="226087" y="193852"/>
                </a:cubicBezTo>
                <a:lnTo>
                  <a:pt x="227039" y="193852"/>
                </a:lnTo>
                <a:cubicBezTo>
                  <a:pt x="228020" y="194157"/>
                  <a:pt x="228792" y="194928"/>
                  <a:pt x="229106" y="195919"/>
                </a:cubicBezTo>
                <a:cubicBezTo>
                  <a:pt x="229621" y="197576"/>
                  <a:pt x="228697" y="199338"/>
                  <a:pt x="227039" y="199853"/>
                </a:cubicBezTo>
                <a:cubicBezTo>
                  <a:pt x="228468" y="210711"/>
                  <a:pt x="229802" y="221760"/>
                  <a:pt x="229802" y="232904"/>
                </a:cubicBezTo>
                <a:cubicBezTo>
                  <a:pt x="237421" y="209759"/>
                  <a:pt x="253233" y="191185"/>
                  <a:pt x="264853" y="169468"/>
                </a:cubicBezTo>
                <a:cubicBezTo>
                  <a:pt x="283142" y="135369"/>
                  <a:pt x="290000" y="92887"/>
                  <a:pt x="299525" y="55644"/>
                </a:cubicBezTo>
                <a:cubicBezTo>
                  <a:pt x="299944" y="54463"/>
                  <a:pt x="301030" y="53644"/>
                  <a:pt x="302277" y="53568"/>
                </a:cubicBezTo>
                <a:cubicBezTo>
                  <a:pt x="304011" y="53453"/>
                  <a:pt x="305506" y="54768"/>
                  <a:pt x="305621" y="56502"/>
                </a:cubicBezTo>
                <a:cubicBezTo>
                  <a:pt x="302097" y="136511"/>
                  <a:pt x="314003" y="252431"/>
                  <a:pt x="232183" y="299008"/>
                </a:cubicBezTo>
                <a:cubicBezTo>
                  <a:pt x="232145" y="299027"/>
                  <a:pt x="232107" y="299056"/>
                  <a:pt x="232069" y="299075"/>
                </a:cubicBezTo>
                <a:cubicBezTo>
                  <a:pt x="230688" y="299837"/>
                  <a:pt x="228945" y="299341"/>
                  <a:pt x="228182" y="297960"/>
                </a:cubicBezTo>
                <a:cubicBezTo>
                  <a:pt x="226087" y="325297"/>
                  <a:pt x="222753" y="352538"/>
                  <a:pt x="219991" y="378732"/>
                </a:cubicBezTo>
                <a:cubicBezTo>
                  <a:pt x="217038" y="406545"/>
                  <a:pt x="213037" y="434072"/>
                  <a:pt x="208751" y="461600"/>
                </a:cubicBezTo>
                <a:cubicBezTo>
                  <a:pt x="228725" y="438187"/>
                  <a:pt x="247356" y="413670"/>
                  <a:pt x="264568" y="388162"/>
                </a:cubicBezTo>
                <a:cubicBezTo>
                  <a:pt x="256071" y="381999"/>
                  <a:pt x="251243" y="371979"/>
                  <a:pt x="251709" y="361492"/>
                </a:cubicBezTo>
                <a:cubicBezTo>
                  <a:pt x="252947" y="337013"/>
                  <a:pt x="277903" y="311581"/>
                  <a:pt x="293238" y="292531"/>
                </a:cubicBezTo>
                <a:cubicBezTo>
                  <a:pt x="292952" y="291559"/>
                  <a:pt x="293209" y="290502"/>
                  <a:pt x="293905" y="289769"/>
                </a:cubicBezTo>
                <a:cubicBezTo>
                  <a:pt x="303144" y="279482"/>
                  <a:pt x="313431" y="290721"/>
                  <a:pt x="324671" y="288054"/>
                </a:cubicBezTo>
                <a:cubicBezTo>
                  <a:pt x="324690" y="288045"/>
                  <a:pt x="324709" y="288045"/>
                  <a:pt x="324718" y="288035"/>
                </a:cubicBezTo>
                <a:cubicBezTo>
                  <a:pt x="326347" y="287587"/>
                  <a:pt x="328023" y="288530"/>
                  <a:pt x="328480" y="290150"/>
                </a:cubicBezTo>
                <a:cubicBezTo>
                  <a:pt x="331328" y="298475"/>
                  <a:pt x="330738" y="307590"/>
                  <a:pt x="326861" y="315486"/>
                </a:cubicBezTo>
                <a:cubicBezTo>
                  <a:pt x="322051" y="324087"/>
                  <a:pt x="318032" y="333107"/>
                  <a:pt x="314860" y="342442"/>
                </a:cubicBezTo>
                <a:cubicBezTo>
                  <a:pt x="313431" y="348919"/>
                  <a:pt x="313717" y="355205"/>
                  <a:pt x="312669" y="361492"/>
                </a:cubicBezTo>
                <a:cubicBezTo>
                  <a:pt x="309430" y="379685"/>
                  <a:pt x="297429" y="397020"/>
                  <a:pt x="276284" y="393210"/>
                </a:cubicBezTo>
                <a:cubicBezTo>
                  <a:pt x="274131" y="392743"/>
                  <a:pt x="272026" y="392077"/>
                  <a:pt x="269997" y="391210"/>
                </a:cubicBezTo>
                <a:cubicBezTo>
                  <a:pt x="251947" y="417861"/>
                  <a:pt x="232393" y="443464"/>
                  <a:pt x="211418" y="467886"/>
                </a:cubicBezTo>
                <a:cubicBezTo>
                  <a:pt x="211390" y="467915"/>
                  <a:pt x="211371" y="467943"/>
                  <a:pt x="211342" y="467962"/>
                </a:cubicBezTo>
                <a:cubicBezTo>
                  <a:pt x="210313" y="468943"/>
                  <a:pt x="208685" y="468915"/>
                  <a:pt x="207703" y="467886"/>
                </a:cubicBezTo>
                <a:cubicBezTo>
                  <a:pt x="203389" y="494175"/>
                  <a:pt x="198626" y="520369"/>
                  <a:pt x="193416" y="546468"/>
                </a:cubicBezTo>
                <a:cubicBezTo>
                  <a:pt x="212066" y="521474"/>
                  <a:pt x="234802" y="499804"/>
                  <a:pt x="260662" y="482364"/>
                </a:cubicBezTo>
                <a:cubicBezTo>
                  <a:pt x="273931" y="467010"/>
                  <a:pt x="285942" y="450598"/>
                  <a:pt x="296572" y="433310"/>
                </a:cubicBezTo>
                <a:cubicBezTo>
                  <a:pt x="298286" y="430072"/>
                  <a:pt x="302858" y="432358"/>
                  <a:pt x="302192" y="435692"/>
                </a:cubicBezTo>
                <a:cubicBezTo>
                  <a:pt x="293524" y="477030"/>
                  <a:pt x="283142" y="519321"/>
                  <a:pt x="260567" y="555516"/>
                </a:cubicBezTo>
                <a:cubicBezTo>
                  <a:pt x="237993" y="591711"/>
                  <a:pt x="196940" y="611904"/>
                  <a:pt x="176938" y="649433"/>
                </a:cubicBezTo>
                <a:cubicBezTo>
                  <a:pt x="176490" y="650338"/>
                  <a:pt x="175557" y="650890"/>
                  <a:pt x="174557" y="650861"/>
                </a:cubicBezTo>
                <a:cubicBezTo>
                  <a:pt x="170889" y="678913"/>
                  <a:pt x="168984" y="707154"/>
                  <a:pt x="168842" y="735444"/>
                </a:cubicBezTo>
                <a:cubicBezTo>
                  <a:pt x="189987" y="681818"/>
                  <a:pt x="230944" y="636098"/>
                  <a:pt x="264758" y="590378"/>
                </a:cubicBezTo>
                <a:cubicBezTo>
                  <a:pt x="265311" y="589492"/>
                  <a:pt x="266254" y="588939"/>
                  <a:pt x="267292" y="588892"/>
                </a:cubicBezTo>
                <a:cubicBezTo>
                  <a:pt x="269025" y="588825"/>
                  <a:pt x="270493" y="590168"/>
                  <a:pt x="270569" y="591902"/>
                </a:cubicBezTo>
                <a:cubicBezTo>
                  <a:pt x="274378" y="628097"/>
                  <a:pt x="259710" y="659815"/>
                  <a:pt x="240660" y="689723"/>
                </a:cubicBezTo>
                <a:cubicBezTo>
                  <a:pt x="219296" y="722432"/>
                  <a:pt x="195979" y="753827"/>
                  <a:pt x="170842" y="783735"/>
                </a:cubicBezTo>
                <a:cubicBezTo>
                  <a:pt x="171223" y="787545"/>
                  <a:pt x="171699" y="791355"/>
                  <a:pt x="171699" y="795165"/>
                </a:cubicBezTo>
                <a:cubicBezTo>
                  <a:pt x="175128" y="830122"/>
                  <a:pt x="180843" y="864698"/>
                  <a:pt x="187701" y="899083"/>
                </a:cubicBezTo>
                <a:cubicBezTo>
                  <a:pt x="188977" y="865250"/>
                  <a:pt x="197874" y="832141"/>
                  <a:pt x="213704" y="802214"/>
                </a:cubicBezTo>
                <a:cubicBezTo>
                  <a:pt x="224658" y="783259"/>
                  <a:pt x="241136" y="768686"/>
                  <a:pt x="254757" y="751922"/>
                </a:cubicBezTo>
                <a:cubicBezTo>
                  <a:pt x="270826" y="730976"/>
                  <a:pt x="285342" y="708878"/>
                  <a:pt x="298191" y="685818"/>
                </a:cubicBezTo>
                <a:cubicBezTo>
                  <a:pt x="298734" y="684828"/>
                  <a:pt x="299782" y="684227"/>
                  <a:pt x="300906" y="684247"/>
                </a:cubicBezTo>
                <a:cubicBezTo>
                  <a:pt x="302592" y="684275"/>
                  <a:pt x="303935" y="685656"/>
                  <a:pt x="303906" y="687342"/>
                </a:cubicBezTo>
                <a:cubicBezTo>
                  <a:pt x="307431" y="776877"/>
                  <a:pt x="232945" y="838028"/>
                  <a:pt x="193702" y="911085"/>
                </a:cubicBezTo>
                <a:cubicBezTo>
                  <a:pt x="193797" y="917943"/>
                  <a:pt x="194178" y="924134"/>
                  <a:pt x="194750" y="930135"/>
                </a:cubicBezTo>
                <a:cubicBezTo>
                  <a:pt x="194902" y="930601"/>
                  <a:pt x="194902" y="931096"/>
                  <a:pt x="194750" y="931563"/>
                </a:cubicBezTo>
                <a:cubicBezTo>
                  <a:pt x="200560" y="959376"/>
                  <a:pt x="207227" y="986999"/>
                  <a:pt x="213800" y="1014621"/>
                </a:cubicBezTo>
                <a:cubicBezTo>
                  <a:pt x="214752" y="1018527"/>
                  <a:pt x="208751" y="1020146"/>
                  <a:pt x="207894" y="1016240"/>
                </a:cubicBezTo>
                <a:cubicBezTo>
                  <a:pt x="200370" y="984998"/>
                  <a:pt x="193130" y="953756"/>
                  <a:pt x="186654" y="922514"/>
                </a:cubicBezTo>
                <a:lnTo>
                  <a:pt x="185987" y="921753"/>
                </a:lnTo>
                <a:cubicBezTo>
                  <a:pt x="183510" y="918133"/>
                  <a:pt x="180938" y="914609"/>
                  <a:pt x="178367" y="911275"/>
                </a:cubicBezTo>
                <a:cubicBezTo>
                  <a:pt x="177909" y="911161"/>
                  <a:pt x="177576" y="910789"/>
                  <a:pt x="177509" y="910322"/>
                </a:cubicBezTo>
                <a:cubicBezTo>
                  <a:pt x="162241" y="891387"/>
                  <a:pt x="143324" y="875709"/>
                  <a:pt x="121883" y="864221"/>
                </a:cubicBezTo>
                <a:cubicBezTo>
                  <a:pt x="105462" y="856573"/>
                  <a:pt x="90613" y="845952"/>
                  <a:pt x="78068" y="832884"/>
                </a:cubicBezTo>
                <a:cubicBezTo>
                  <a:pt x="65591" y="817549"/>
                  <a:pt x="59018" y="797642"/>
                  <a:pt x="49493" y="780592"/>
                </a:cubicBezTo>
                <a:cubicBezTo>
                  <a:pt x="35197" y="757541"/>
                  <a:pt x="19042" y="735682"/>
                  <a:pt x="1202" y="715251"/>
                </a:cubicBezTo>
                <a:cubicBezTo>
                  <a:pt x="-141" y="714222"/>
                  <a:pt x="-398" y="712307"/>
                  <a:pt x="630" y="710964"/>
                </a:cubicBezTo>
                <a:cubicBezTo>
                  <a:pt x="1659" y="709621"/>
                  <a:pt x="3573" y="709364"/>
                  <a:pt x="4916" y="710393"/>
                </a:cubicBezTo>
                <a:cubicBezTo>
                  <a:pt x="77592" y="748588"/>
                  <a:pt x="148458" y="800690"/>
                  <a:pt x="178272" y="878128"/>
                </a:cubicBezTo>
                <a:cubicBezTo>
                  <a:pt x="171499" y="840619"/>
                  <a:pt x="166984" y="802738"/>
                  <a:pt x="164746" y="764685"/>
                </a:cubicBezTo>
                <a:lnTo>
                  <a:pt x="163984" y="764209"/>
                </a:lnTo>
                <a:cubicBezTo>
                  <a:pt x="135599" y="735158"/>
                  <a:pt x="99690" y="706297"/>
                  <a:pt x="86164" y="666673"/>
                </a:cubicBezTo>
                <a:cubicBezTo>
                  <a:pt x="68400" y="669359"/>
                  <a:pt x="51103" y="659510"/>
                  <a:pt x="44350" y="642861"/>
                </a:cubicBezTo>
                <a:cubicBezTo>
                  <a:pt x="34825" y="618572"/>
                  <a:pt x="41492" y="587044"/>
                  <a:pt x="44350" y="562088"/>
                </a:cubicBezTo>
                <a:cubicBezTo>
                  <a:pt x="44731" y="558469"/>
                  <a:pt x="50446" y="558374"/>
                  <a:pt x="50446" y="562088"/>
                </a:cubicBezTo>
                <a:lnTo>
                  <a:pt x="62543" y="560088"/>
                </a:lnTo>
                <a:cubicBezTo>
                  <a:pt x="63905" y="559783"/>
                  <a:pt x="65305" y="560355"/>
                  <a:pt x="66067" y="561517"/>
                </a:cubicBezTo>
                <a:cubicBezTo>
                  <a:pt x="78449" y="577710"/>
                  <a:pt x="134552" y="650099"/>
                  <a:pt x="92260" y="665435"/>
                </a:cubicBezTo>
                <a:cubicBezTo>
                  <a:pt x="104643" y="701058"/>
                  <a:pt x="136171" y="728014"/>
                  <a:pt x="162746" y="754208"/>
                </a:cubicBezTo>
                <a:cubicBezTo>
                  <a:pt x="163222" y="752684"/>
                  <a:pt x="163698" y="751160"/>
                  <a:pt x="164269" y="749636"/>
                </a:cubicBezTo>
                <a:cubicBezTo>
                  <a:pt x="163013" y="716079"/>
                  <a:pt x="164412" y="682485"/>
                  <a:pt x="168460" y="649147"/>
                </a:cubicBezTo>
                <a:cubicBezTo>
                  <a:pt x="167184" y="649099"/>
                  <a:pt x="166089" y="648204"/>
                  <a:pt x="165794" y="646956"/>
                </a:cubicBezTo>
                <a:cubicBezTo>
                  <a:pt x="152173" y="594473"/>
                  <a:pt x="108929" y="555230"/>
                  <a:pt x="75973" y="514178"/>
                </a:cubicBezTo>
                <a:cubicBezTo>
                  <a:pt x="61876" y="498642"/>
                  <a:pt x="49760" y="481431"/>
                  <a:pt x="39873" y="462933"/>
                </a:cubicBezTo>
                <a:cubicBezTo>
                  <a:pt x="32262" y="443064"/>
                  <a:pt x="28224" y="422004"/>
                  <a:pt x="27967" y="400735"/>
                </a:cubicBezTo>
                <a:cubicBezTo>
                  <a:pt x="27681" y="397496"/>
                  <a:pt x="32158" y="396735"/>
                  <a:pt x="33682" y="399211"/>
                </a:cubicBezTo>
                <a:cubicBezTo>
                  <a:pt x="77688" y="468744"/>
                  <a:pt x="158364" y="517893"/>
                  <a:pt x="176557" y="600951"/>
                </a:cubicBezTo>
                <a:cubicBezTo>
                  <a:pt x="179128" y="587520"/>
                  <a:pt x="181796" y="574090"/>
                  <a:pt x="184462" y="560660"/>
                </a:cubicBezTo>
                <a:cubicBezTo>
                  <a:pt x="184291" y="560164"/>
                  <a:pt x="184291" y="559631"/>
                  <a:pt x="184462" y="559136"/>
                </a:cubicBezTo>
                <a:cubicBezTo>
                  <a:pt x="187510" y="543896"/>
                  <a:pt x="190463" y="528656"/>
                  <a:pt x="193321" y="513320"/>
                </a:cubicBezTo>
                <a:cubicBezTo>
                  <a:pt x="191892" y="513511"/>
                  <a:pt x="190549" y="512616"/>
                  <a:pt x="190178" y="511225"/>
                </a:cubicBezTo>
                <a:cubicBezTo>
                  <a:pt x="184082" y="491222"/>
                  <a:pt x="166937" y="481507"/>
                  <a:pt x="154268" y="466267"/>
                </a:cubicBezTo>
                <a:cubicBezTo>
                  <a:pt x="144420" y="453418"/>
                  <a:pt x="136323" y="439330"/>
                  <a:pt x="130170" y="424357"/>
                </a:cubicBezTo>
                <a:cubicBezTo>
                  <a:pt x="112453" y="386257"/>
                  <a:pt x="95499" y="348157"/>
                  <a:pt x="78926" y="310057"/>
                </a:cubicBezTo>
                <a:cubicBezTo>
                  <a:pt x="77878" y="307580"/>
                  <a:pt x="80354" y="303770"/>
                  <a:pt x="83212" y="305771"/>
                </a:cubicBezTo>
                <a:cubicBezTo>
                  <a:pt x="115692" y="329393"/>
                  <a:pt x="151792" y="358730"/>
                  <a:pt x="175414" y="391496"/>
                </a:cubicBezTo>
                <a:cubicBezTo>
                  <a:pt x="191464" y="417194"/>
                  <a:pt x="199884" y="446922"/>
                  <a:pt x="199703" y="477221"/>
                </a:cubicBezTo>
                <a:cubicBezTo>
                  <a:pt x="204561" y="449217"/>
                  <a:pt x="208846" y="421404"/>
                  <a:pt x="212180" y="392829"/>
                </a:cubicBezTo>
                <a:lnTo>
                  <a:pt x="217906" y="338730"/>
                </a:lnTo>
                <a:lnTo>
                  <a:pt x="213895" y="340156"/>
                </a:lnTo>
                <a:cubicBezTo>
                  <a:pt x="191702" y="330602"/>
                  <a:pt x="172890" y="314610"/>
                  <a:pt x="159889" y="294245"/>
                </a:cubicBezTo>
                <a:cubicBezTo>
                  <a:pt x="145791" y="296331"/>
                  <a:pt x="131638" y="290826"/>
                  <a:pt x="122646" y="279767"/>
                </a:cubicBezTo>
                <a:cubicBezTo>
                  <a:pt x="107882" y="258050"/>
                  <a:pt x="111406" y="217569"/>
                  <a:pt x="112168" y="193185"/>
                </a:cubicBezTo>
                <a:cubicBezTo>
                  <a:pt x="112121" y="192071"/>
                  <a:pt x="112768" y="191051"/>
                  <a:pt x="113788" y="190613"/>
                </a:cubicBezTo>
                <a:cubicBezTo>
                  <a:pt x="113959" y="189108"/>
                  <a:pt x="115140" y="187927"/>
                  <a:pt x="116645" y="187756"/>
                </a:cubicBezTo>
                <a:lnTo>
                  <a:pt x="119788" y="185375"/>
                </a:lnTo>
                <a:lnTo>
                  <a:pt x="119788" y="184898"/>
                </a:lnTo>
                <a:cubicBezTo>
                  <a:pt x="119026" y="183469"/>
                  <a:pt x="121503" y="181755"/>
                  <a:pt x="122265" y="183469"/>
                </a:cubicBezTo>
                <a:lnTo>
                  <a:pt x="130742" y="176992"/>
                </a:lnTo>
                <a:cubicBezTo>
                  <a:pt x="130856" y="176802"/>
                  <a:pt x="130999" y="176631"/>
                  <a:pt x="131152" y="176469"/>
                </a:cubicBezTo>
                <a:cubicBezTo>
                  <a:pt x="132371" y="175230"/>
                  <a:pt x="134361" y="175211"/>
                  <a:pt x="135600" y="176421"/>
                </a:cubicBezTo>
                <a:cubicBezTo>
                  <a:pt x="156765" y="194366"/>
                  <a:pt x="171404" y="218817"/>
                  <a:pt x="177224" y="245953"/>
                </a:cubicBezTo>
                <a:cubicBezTo>
                  <a:pt x="179700" y="260336"/>
                  <a:pt x="181892" y="284625"/>
                  <a:pt x="165984" y="292245"/>
                </a:cubicBezTo>
                <a:cubicBezTo>
                  <a:pt x="178462" y="311133"/>
                  <a:pt x="196217" y="325935"/>
                  <a:pt x="217039" y="334822"/>
                </a:cubicBezTo>
                <a:lnTo>
                  <a:pt x="217985" y="337977"/>
                </a:lnTo>
                <a:lnTo>
                  <a:pt x="222408" y="296186"/>
                </a:lnTo>
                <a:cubicBezTo>
                  <a:pt x="224754" y="263289"/>
                  <a:pt x="225087" y="230237"/>
                  <a:pt x="220563" y="198614"/>
                </a:cubicBezTo>
                <a:cubicBezTo>
                  <a:pt x="186272" y="186994"/>
                  <a:pt x="166079" y="147941"/>
                  <a:pt x="147601" y="119366"/>
                </a:cubicBezTo>
                <a:cubicBezTo>
                  <a:pt x="124836" y="84124"/>
                  <a:pt x="104738" y="45071"/>
                  <a:pt x="115311" y="2209"/>
                </a:cubicBezTo>
                <a:cubicBezTo>
                  <a:pt x="115616" y="1228"/>
                  <a:pt x="116387" y="456"/>
                  <a:pt x="117378" y="1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9"/>
          <p:cNvSpPr/>
          <p:nvPr/>
        </p:nvSpPr>
        <p:spPr>
          <a:xfrm rot="3641400">
            <a:off x="9290198" y="5633899"/>
            <a:ext cx="2651740" cy="717980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9"/>
          <p:cNvSpPr/>
          <p:nvPr/>
        </p:nvSpPr>
        <p:spPr>
          <a:xfrm rot="10800000" flipH="1">
            <a:off x="10" y="11"/>
            <a:ext cx="1903936" cy="2639783"/>
          </a:xfrm>
          <a:custGeom>
            <a:avLst/>
            <a:gdLst/>
            <a:ahLst/>
            <a:cxnLst/>
            <a:rect l="l" t="t" r="r" b="b"/>
            <a:pathLst>
              <a:path w="965240" h="1338293" extrusionOk="0">
                <a:moveTo>
                  <a:pt x="853158" y="1317000"/>
                </a:moveTo>
                <a:cubicBezTo>
                  <a:pt x="856730" y="1317809"/>
                  <a:pt x="859512" y="1320600"/>
                  <a:pt x="860331" y="1324172"/>
                </a:cubicBezTo>
                <a:cubicBezTo>
                  <a:pt x="861502" y="1329296"/>
                  <a:pt x="858283" y="1334402"/>
                  <a:pt x="853158" y="1335573"/>
                </a:cubicBezTo>
                <a:cubicBezTo>
                  <a:pt x="849587" y="1334764"/>
                  <a:pt x="846805" y="1331973"/>
                  <a:pt x="845986" y="1328401"/>
                </a:cubicBezTo>
                <a:cubicBezTo>
                  <a:pt x="844815" y="1323277"/>
                  <a:pt x="848034" y="1318171"/>
                  <a:pt x="853158" y="1317000"/>
                </a:cubicBezTo>
                <a:close/>
                <a:moveTo>
                  <a:pt x="743144" y="1287854"/>
                </a:moveTo>
                <a:cubicBezTo>
                  <a:pt x="743306" y="1288311"/>
                  <a:pt x="743344" y="1288806"/>
                  <a:pt x="743278" y="1289292"/>
                </a:cubicBezTo>
                <a:cubicBezTo>
                  <a:pt x="743030" y="1290959"/>
                  <a:pt x="741477" y="1292102"/>
                  <a:pt x="739810" y="1291854"/>
                </a:cubicBezTo>
                <a:lnTo>
                  <a:pt x="737239" y="1291854"/>
                </a:lnTo>
                <a:cubicBezTo>
                  <a:pt x="742239" y="1294073"/>
                  <a:pt x="746868" y="1297064"/>
                  <a:pt x="750955" y="1300712"/>
                </a:cubicBezTo>
                <a:lnTo>
                  <a:pt x="750955" y="1300522"/>
                </a:lnTo>
                <a:cubicBezTo>
                  <a:pt x="749593" y="1295645"/>
                  <a:pt x="746888" y="1291254"/>
                  <a:pt x="743144" y="1287854"/>
                </a:cubicBezTo>
                <a:close/>
                <a:moveTo>
                  <a:pt x="737906" y="1285472"/>
                </a:moveTo>
                <a:cubicBezTo>
                  <a:pt x="733857" y="1284634"/>
                  <a:pt x="729647" y="1285139"/>
                  <a:pt x="725904" y="1286901"/>
                </a:cubicBezTo>
                <a:cubicBezTo>
                  <a:pt x="729876" y="1286253"/>
                  <a:pt x="733886" y="1285844"/>
                  <a:pt x="737906" y="1285663"/>
                </a:cubicBezTo>
                <a:close/>
                <a:moveTo>
                  <a:pt x="608937" y="1282901"/>
                </a:moveTo>
                <a:cubicBezTo>
                  <a:pt x="608842" y="1283282"/>
                  <a:pt x="608651" y="1283663"/>
                  <a:pt x="608270" y="1283758"/>
                </a:cubicBezTo>
                <a:lnTo>
                  <a:pt x="608270" y="1283948"/>
                </a:lnTo>
                <a:close/>
                <a:moveTo>
                  <a:pt x="470444" y="1279853"/>
                </a:moveTo>
                <a:cubicBezTo>
                  <a:pt x="475701" y="1279853"/>
                  <a:pt x="479969" y="1284120"/>
                  <a:pt x="479969" y="1289378"/>
                </a:cubicBezTo>
                <a:cubicBezTo>
                  <a:pt x="479969" y="1294635"/>
                  <a:pt x="475701" y="1298903"/>
                  <a:pt x="470444" y="1298903"/>
                </a:cubicBezTo>
                <a:cubicBezTo>
                  <a:pt x="465186" y="1298903"/>
                  <a:pt x="460918" y="1294635"/>
                  <a:pt x="460918" y="1289378"/>
                </a:cubicBezTo>
                <a:cubicBezTo>
                  <a:pt x="460918" y="1284120"/>
                  <a:pt x="465186" y="1279853"/>
                  <a:pt x="470444" y="1279853"/>
                </a:cubicBezTo>
                <a:close/>
                <a:moveTo>
                  <a:pt x="289755" y="1257087"/>
                </a:moveTo>
                <a:cubicBezTo>
                  <a:pt x="293432" y="1274890"/>
                  <a:pt x="299051" y="1292235"/>
                  <a:pt x="306519" y="1308808"/>
                </a:cubicBezTo>
                <a:cubicBezTo>
                  <a:pt x="307281" y="1310237"/>
                  <a:pt x="304804" y="1311951"/>
                  <a:pt x="304042" y="1310237"/>
                </a:cubicBezTo>
                <a:cubicBezTo>
                  <a:pt x="296432" y="1293463"/>
                  <a:pt x="290707" y="1275890"/>
                  <a:pt x="286992" y="1257849"/>
                </a:cubicBezTo>
                <a:cubicBezTo>
                  <a:pt x="286612" y="1256040"/>
                  <a:pt x="289374" y="1255278"/>
                  <a:pt x="289755" y="1257087"/>
                </a:cubicBezTo>
                <a:close/>
                <a:moveTo>
                  <a:pt x="684661" y="1246705"/>
                </a:moveTo>
                <a:cubicBezTo>
                  <a:pt x="683861" y="1246515"/>
                  <a:pt x="683013" y="1246620"/>
                  <a:pt x="682279" y="1246991"/>
                </a:cubicBezTo>
                <a:cubicBezTo>
                  <a:pt x="682584" y="1247515"/>
                  <a:pt x="682775" y="1248106"/>
                  <a:pt x="682851" y="1248706"/>
                </a:cubicBezTo>
                <a:cubicBezTo>
                  <a:pt x="683051" y="1247801"/>
                  <a:pt x="683756" y="1247096"/>
                  <a:pt x="684661" y="1246896"/>
                </a:cubicBezTo>
                <a:close/>
                <a:moveTo>
                  <a:pt x="838395" y="1243943"/>
                </a:moveTo>
                <a:cubicBezTo>
                  <a:pt x="846014" y="1244543"/>
                  <a:pt x="852063" y="1250591"/>
                  <a:pt x="852654" y="1258202"/>
                </a:cubicBezTo>
                <a:cubicBezTo>
                  <a:pt x="853330" y="1266755"/>
                  <a:pt x="846939" y="1274232"/>
                  <a:pt x="838395" y="1274899"/>
                </a:cubicBezTo>
                <a:cubicBezTo>
                  <a:pt x="830775" y="1274299"/>
                  <a:pt x="824726" y="1268250"/>
                  <a:pt x="824136" y="1260640"/>
                </a:cubicBezTo>
                <a:cubicBezTo>
                  <a:pt x="823459" y="1252086"/>
                  <a:pt x="829851" y="1244609"/>
                  <a:pt x="838395" y="1243943"/>
                </a:cubicBezTo>
                <a:close/>
                <a:moveTo>
                  <a:pt x="944026" y="1187746"/>
                </a:moveTo>
                <a:cubicBezTo>
                  <a:pt x="853920" y="1215654"/>
                  <a:pt x="758575" y="1189651"/>
                  <a:pt x="665515" y="1191080"/>
                </a:cubicBezTo>
                <a:lnTo>
                  <a:pt x="665515" y="1192413"/>
                </a:lnTo>
                <a:lnTo>
                  <a:pt x="643417" y="1192413"/>
                </a:lnTo>
                <a:lnTo>
                  <a:pt x="643417" y="1192604"/>
                </a:lnTo>
                <a:cubicBezTo>
                  <a:pt x="739982" y="1232637"/>
                  <a:pt x="848805" y="1230875"/>
                  <a:pt x="944026" y="1187746"/>
                </a:cubicBezTo>
                <a:close/>
                <a:moveTo>
                  <a:pt x="787864" y="1159814"/>
                </a:moveTo>
                <a:cubicBezTo>
                  <a:pt x="735262" y="1155123"/>
                  <a:pt x="683661" y="1159409"/>
                  <a:pt x="636559" y="1189270"/>
                </a:cubicBezTo>
                <a:lnTo>
                  <a:pt x="640560" y="1189270"/>
                </a:lnTo>
                <a:cubicBezTo>
                  <a:pt x="641131" y="1189270"/>
                  <a:pt x="641131" y="1189270"/>
                  <a:pt x="641131" y="1189270"/>
                </a:cubicBezTo>
                <a:cubicBezTo>
                  <a:pt x="742192" y="1181650"/>
                  <a:pt x="846776" y="1215654"/>
                  <a:pt x="945169" y="1184412"/>
                </a:cubicBezTo>
                <a:lnTo>
                  <a:pt x="945169" y="1184222"/>
                </a:lnTo>
                <a:cubicBezTo>
                  <a:pt x="894068" y="1178173"/>
                  <a:pt x="840466" y="1164505"/>
                  <a:pt x="787864" y="1159814"/>
                </a:cubicBezTo>
                <a:close/>
                <a:moveTo>
                  <a:pt x="239843" y="1133072"/>
                </a:moveTo>
                <a:cubicBezTo>
                  <a:pt x="236347" y="1150313"/>
                  <a:pt x="231147" y="1167153"/>
                  <a:pt x="224317" y="1183364"/>
                </a:cubicBezTo>
                <a:cubicBezTo>
                  <a:pt x="216316" y="1202033"/>
                  <a:pt x="200410" y="1220226"/>
                  <a:pt x="195076" y="1239276"/>
                </a:cubicBezTo>
                <a:cubicBezTo>
                  <a:pt x="188027" y="1250325"/>
                  <a:pt x="191742" y="1259183"/>
                  <a:pt x="205839" y="1265946"/>
                </a:cubicBezTo>
                <a:cubicBezTo>
                  <a:pt x="215392" y="1252182"/>
                  <a:pt x="222241" y="1236733"/>
                  <a:pt x="226032" y="1220417"/>
                </a:cubicBezTo>
                <a:cubicBezTo>
                  <a:pt x="226241" y="1219655"/>
                  <a:pt x="227032" y="1219207"/>
                  <a:pt x="227794" y="1219416"/>
                </a:cubicBezTo>
                <a:cubicBezTo>
                  <a:pt x="228556" y="1219626"/>
                  <a:pt x="229004" y="1220417"/>
                  <a:pt x="228794" y="1221179"/>
                </a:cubicBezTo>
                <a:cubicBezTo>
                  <a:pt x="225013" y="1237762"/>
                  <a:pt x="218164" y="1253497"/>
                  <a:pt x="208601" y="1267565"/>
                </a:cubicBezTo>
                <a:cubicBezTo>
                  <a:pt x="212011" y="1269023"/>
                  <a:pt x="215507" y="1270261"/>
                  <a:pt x="219079" y="1271280"/>
                </a:cubicBezTo>
                <a:cubicBezTo>
                  <a:pt x="225965" y="1266517"/>
                  <a:pt x="231375" y="1259917"/>
                  <a:pt x="234700" y="1252230"/>
                </a:cubicBezTo>
                <a:cubicBezTo>
                  <a:pt x="240157" y="1240448"/>
                  <a:pt x="244005" y="1227989"/>
                  <a:pt x="246130" y="1215178"/>
                </a:cubicBezTo>
                <a:cubicBezTo>
                  <a:pt x="251311" y="1188127"/>
                  <a:pt x="251378" y="1160342"/>
                  <a:pt x="246320" y="1133263"/>
                </a:cubicBezTo>
                <a:cubicBezTo>
                  <a:pt x="245653" y="1133310"/>
                  <a:pt x="244987" y="1133310"/>
                  <a:pt x="244320" y="1133263"/>
                </a:cubicBezTo>
                <a:cubicBezTo>
                  <a:pt x="241186" y="1147255"/>
                  <a:pt x="239367" y="1161504"/>
                  <a:pt x="238891" y="1175840"/>
                </a:cubicBezTo>
                <a:cubicBezTo>
                  <a:pt x="238795" y="1177745"/>
                  <a:pt x="236033" y="1177745"/>
                  <a:pt x="236033" y="1175840"/>
                </a:cubicBezTo>
                <a:cubicBezTo>
                  <a:pt x="236500" y="1161447"/>
                  <a:pt x="238319" y="1147131"/>
                  <a:pt x="241462" y="1133072"/>
                </a:cubicBezTo>
                <a:lnTo>
                  <a:pt x="240796" y="1133072"/>
                </a:lnTo>
                <a:close/>
                <a:moveTo>
                  <a:pt x="256512" y="1131929"/>
                </a:moveTo>
                <a:lnTo>
                  <a:pt x="261941" y="1154313"/>
                </a:lnTo>
                <a:cubicBezTo>
                  <a:pt x="262322" y="1156028"/>
                  <a:pt x="259179" y="1156790"/>
                  <a:pt x="259179" y="1155075"/>
                </a:cubicBezTo>
                <a:lnTo>
                  <a:pt x="253750" y="1132596"/>
                </a:lnTo>
                <a:lnTo>
                  <a:pt x="253083" y="1132596"/>
                </a:lnTo>
                <a:cubicBezTo>
                  <a:pt x="258322" y="1162600"/>
                  <a:pt x="262703" y="1192604"/>
                  <a:pt x="265847" y="1222893"/>
                </a:cubicBezTo>
                <a:cubicBezTo>
                  <a:pt x="267561" y="1238324"/>
                  <a:pt x="268799" y="1253754"/>
                  <a:pt x="269942" y="1269184"/>
                </a:cubicBezTo>
                <a:cubicBezTo>
                  <a:pt x="270076" y="1276919"/>
                  <a:pt x="270847" y="1284625"/>
                  <a:pt x="272228" y="1292235"/>
                </a:cubicBezTo>
                <a:cubicBezTo>
                  <a:pt x="272905" y="1301646"/>
                  <a:pt x="277638" y="1310294"/>
                  <a:pt x="285182" y="1315952"/>
                </a:cubicBezTo>
                <a:lnTo>
                  <a:pt x="317758" y="1308904"/>
                </a:lnTo>
                <a:cubicBezTo>
                  <a:pt x="324806" y="1298522"/>
                  <a:pt x="306614" y="1263088"/>
                  <a:pt x="302708" y="1254421"/>
                </a:cubicBezTo>
                <a:cubicBezTo>
                  <a:pt x="297946" y="1243181"/>
                  <a:pt x="292993" y="1232037"/>
                  <a:pt x="288421" y="1220702"/>
                </a:cubicBezTo>
                <a:cubicBezTo>
                  <a:pt x="276324" y="1191651"/>
                  <a:pt x="266323" y="1162028"/>
                  <a:pt x="257274" y="1131929"/>
                </a:cubicBezTo>
                <a:close/>
                <a:moveTo>
                  <a:pt x="269275" y="1125452"/>
                </a:moveTo>
                <a:lnTo>
                  <a:pt x="268132" y="1126309"/>
                </a:lnTo>
                <a:cubicBezTo>
                  <a:pt x="273409" y="1137997"/>
                  <a:pt x="280515" y="1148769"/>
                  <a:pt x="289183" y="1158218"/>
                </a:cubicBezTo>
                <a:cubicBezTo>
                  <a:pt x="290421" y="1159552"/>
                  <a:pt x="288421" y="1161552"/>
                  <a:pt x="287182" y="1160219"/>
                </a:cubicBezTo>
                <a:cubicBezTo>
                  <a:pt x="278372" y="1150665"/>
                  <a:pt x="271133" y="1139759"/>
                  <a:pt x="265751" y="1127929"/>
                </a:cubicBezTo>
                <a:cubicBezTo>
                  <a:pt x="279086" y="1161552"/>
                  <a:pt x="289468" y="1200605"/>
                  <a:pt x="308518" y="1231466"/>
                </a:cubicBezTo>
                <a:cubicBezTo>
                  <a:pt x="320882" y="1250744"/>
                  <a:pt x="341589" y="1263098"/>
                  <a:pt x="364430" y="1264803"/>
                </a:cubicBezTo>
                <a:cubicBezTo>
                  <a:pt x="371574" y="1265660"/>
                  <a:pt x="387004" y="1269184"/>
                  <a:pt x="393672" y="1265660"/>
                </a:cubicBezTo>
                <a:cubicBezTo>
                  <a:pt x="394481" y="1265222"/>
                  <a:pt x="395244" y="1264708"/>
                  <a:pt x="395958" y="1264136"/>
                </a:cubicBezTo>
                <a:cubicBezTo>
                  <a:pt x="373927" y="1256469"/>
                  <a:pt x="353934" y="1243896"/>
                  <a:pt x="337474" y="1227370"/>
                </a:cubicBezTo>
                <a:cubicBezTo>
                  <a:pt x="336236" y="1225941"/>
                  <a:pt x="338236" y="1223941"/>
                  <a:pt x="339475" y="1225274"/>
                </a:cubicBezTo>
                <a:cubicBezTo>
                  <a:pt x="355896" y="1241810"/>
                  <a:pt x="375908" y="1254326"/>
                  <a:pt x="397958" y="1261850"/>
                </a:cubicBezTo>
                <a:cubicBezTo>
                  <a:pt x="400149" y="1258040"/>
                  <a:pt x="394910" y="1253183"/>
                  <a:pt x="389862" y="1248515"/>
                </a:cubicBezTo>
                <a:cubicBezTo>
                  <a:pt x="366621" y="1227084"/>
                  <a:pt x="351572" y="1198890"/>
                  <a:pt x="327283" y="1177840"/>
                </a:cubicBezTo>
                <a:lnTo>
                  <a:pt x="327092" y="1177840"/>
                </a:lnTo>
                <a:cubicBezTo>
                  <a:pt x="310671" y="1164552"/>
                  <a:pt x="295031" y="1150332"/>
                  <a:pt x="280229" y="1135263"/>
                </a:cubicBezTo>
                <a:lnTo>
                  <a:pt x="270037" y="1126595"/>
                </a:lnTo>
                <a:cubicBezTo>
                  <a:pt x="269685" y="1126290"/>
                  <a:pt x="269428" y="1125890"/>
                  <a:pt x="269275" y="1125452"/>
                </a:cubicBezTo>
                <a:close/>
                <a:moveTo>
                  <a:pt x="226318" y="1124119"/>
                </a:moveTo>
                <a:cubicBezTo>
                  <a:pt x="215935" y="1127262"/>
                  <a:pt x="205458" y="1130215"/>
                  <a:pt x="194981" y="1132882"/>
                </a:cubicBezTo>
                <a:cubicBezTo>
                  <a:pt x="177893" y="1138673"/>
                  <a:pt x="161110" y="1145321"/>
                  <a:pt x="144689" y="1152789"/>
                </a:cubicBezTo>
                <a:cubicBezTo>
                  <a:pt x="132115" y="1158790"/>
                  <a:pt x="119638" y="1165076"/>
                  <a:pt x="107541" y="1171839"/>
                </a:cubicBezTo>
                <a:cubicBezTo>
                  <a:pt x="102588" y="1174506"/>
                  <a:pt x="97730" y="1177268"/>
                  <a:pt x="93063" y="1180221"/>
                </a:cubicBezTo>
                <a:cubicBezTo>
                  <a:pt x="88805" y="1182488"/>
                  <a:pt x="84748" y="1185136"/>
                  <a:pt x="80966" y="1188127"/>
                </a:cubicBezTo>
                <a:cubicBezTo>
                  <a:pt x="71727" y="1192508"/>
                  <a:pt x="73822" y="1197842"/>
                  <a:pt x="87062" y="1204224"/>
                </a:cubicBezTo>
                <a:cubicBezTo>
                  <a:pt x="108874" y="1188508"/>
                  <a:pt x="132049" y="1174773"/>
                  <a:pt x="156309" y="1163171"/>
                </a:cubicBezTo>
                <a:cubicBezTo>
                  <a:pt x="157738" y="1162409"/>
                  <a:pt x="159357" y="1164886"/>
                  <a:pt x="157738" y="1165648"/>
                </a:cubicBezTo>
                <a:cubicBezTo>
                  <a:pt x="133630" y="1177183"/>
                  <a:pt x="110589" y="1190832"/>
                  <a:pt x="88872" y="1206415"/>
                </a:cubicBezTo>
                <a:cubicBezTo>
                  <a:pt x="94682" y="1219274"/>
                  <a:pt x="102683" y="1221369"/>
                  <a:pt x="112875" y="1211844"/>
                </a:cubicBezTo>
                <a:lnTo>
                  <a:pt x="119923" y="1208034"/>
                </a:lnTo>
                <a:cubicBezTo>
                  <a:pt x="125924" y="1205367"/>
                  <a:pt x="131639" y="1201938"/>
                  <a:pt x="137449" y="1198509"/>
                </a:cubicBezTo>
                <a:cubicBezTo>
                  <a:pt x="147832" y="1192604"/>
                  <a:pt x="157928" y="1185841"/>
                  <a:pt x="167834" y="1178126"/>
                </a:cubicBezTo>
                <a:cubicBezTo>
                  <a:pt x="188589" y="1163657"/>
                  <a:pt x="208287" y="1147750"/>
                  <a:pt x="226794" y="1130501"/>
                </a:cubicBezTo>
                <a:cubicBezTo>
                  <a:pt x="216345" y="1136482"/>
                  <a:pt x="205344" y="1141426"/>
                  <a:pt x="193933" y="1145264"/>
                </a:cubicBezTo>
                <a:cubicBezTo>
                  <a:pt x="192218" y="1145836"/>
                  <a:pt x="191456" y="1143074"/>
                  <a:pt x="193171" y="1142502"/>
                </a:cubicBezTo>
                <a:cubicBezTo>
                  <a:pt x="205429" y="1138444"/>
                  <a:pt x="217212" y="1133082"/>
                  <a:pt x="228318" y="1126500"/>
                </a:cubicBezTo>
                <a:close/>
                <a:moveTo>
                  <a:pt x="276419" y="1115832"/>
                </a:moveTo>
                <a:cubicBezTo>
                  <a:pt x="276381" y="1116242"/>
                  <a:pt x="276381" y="1116661"/>
                  <a:pt x="276419" y="1117070"/>
                </a:cubicBezTo>
                <a:cubicBezTo>
                  <a:pt x="290802" y="1122509"/>
                  <a:pt x="304746" y="1129034"/>
                  <a:pt x="318139" y="1136597"/>
                </a:cubicBezTo>
                <a:cubicBezTo>
                  <a:pt x="318824" y="1136987"/>
                  <a:pt x="319053" y="1137863"/>
                  <a:pt x="318662" y="1138549"/>
                </a:cubicBezTo>
                <a:cubicBezTo>
                  <a:pt x="318272" y="1139235"/>
                  <a:pt x="317396" y="1139464"/>
                  <a:pt x="316710" y="1139073"/>
                </a:cubicBezTo>
                <a:cubicBezTo>
                  <a:pt x="303537" y="1131672"/>
                  <a:pt x="289811" y="1125309"/>
                  <a:pt x="275657" y="1120023"/>
                </a:cubicBezTo>
                <a:cubicBezTo>
                  <a:pt x="275314" y="1119842"/>
                  <a:pt x="275019" y="1119585"/>
                  <a:pt x="274800" y="1119261"/>
                </a:cubicBezTo>
                <a:cubicBezTo>
                  <a:pt x="277848" y="1123262"/>
                  <a:pt x="280991" y="1127072"/>
                  <a:pt x="284325" y="1130691"/>
                </a:cubicBezTo>
                <a:cubicBezTo>
                  <a:pt x="310776" y="1154046"/>
                  <a:pt x="339170" y="1175116"/>
                  <a:pt x="369193" y="1193651"/>
                </a:cubicBezTo>
                <a:cubicBezTo>
                  <a:pt x="385795" y="1203624"/>
                  <a:pt x="403263" y="1212073"/>
                  <a:pt x="421390" y="1218892"/>
                </a:cubicBezTo>
                <a:cubicBezTo>
                  <a:pt x="433867" y="1223560"/>
                  <a:pt x="470062" y="1238324"/>
                  <a:pt x="483016" y="1230704"/>
                </a:cubicBezTo>
                <a:cubicBezTo>
                  <a:pt x="486103" y="1229027"/>
                  <a:pt x="488741" y="1226646"/>
                  <a:pt x="490732" y="1223750"/>
                </a:cubicBezTo>
                <a:cubicBezTo>
                  <a:pt x="454984" y="1203938"/>
                  <a:pt x="418532" y="1185393"/>
                  <a:pt x="381385" y="1168124"/>
                </a:cubicBezTo>
                <a:cubicBezTo>
                  <a:pt x="379670" y="1167362"/>
                  <a:pt x="381099" y="1164886"/>
                  <a:pt x="382814" y="1165648"/>
                </a:cubicBezTo>
                <a:cubicBezTo>
                  <a:pt x="419894" y="1182860"/>
                  <a:pt x="456347" y="1201367"/>
                  <a:pt x="492160" y="1221179"/>
                </a:cubicBezTo>
                <a:cubicBezTo>
                  <a:pt x="504067" y="1192604"/>
                  <a:pt x="415103" y="1144121"/>
                  <a:pt x="400244" y="1138883"/>
                </a:cubicBezTo>
                <a:cubicBezTo>
                  <a:pt x="360230" y="1125538"/>
                  <a:pt x="318558" y="1117785"/>
                  <a:pt x="276419" y="1115832"/>
                </a:cubicBezTo>
                <a:close/>
                <a:moveTo>
                  <a:pt x="259179" y="1105354"/>
                </a:moveTo>
                <a:cubicBezTo>
                  <a:pt x="261560" y="1105164"/>
                  <a:pt x="262417" y="1106878"/>
                  <a:pt x="262036" y="1109069"/>
                </a:cubicBezTo>
                <a:cubicBezTo>
                  <a:pt x="262179" y="1109564"/>
                  <a:pt x="262179" y="1110098"/>
                  <a:pt x="262036" y="1110593"/>
                </a:cubicBezTo>
                <a:cubicBezTo>
                  <a:pt x="261722" y="1112507"/>
                  <a:pt x="260655" y="1114222"/>
                  <a:pt x="259084" y="1115355"/>
                </a:cubicBezTo>
                <a:cubicBezTo>
                  <a:pt x="258512" y="1116794"/>
                  <a:pt x="256979" y="1117603"/>
                  <a:pt x="255464" y="1117260"/>
                </a:cubicBezTo>
                <a:cubicBezTo>
                  <a:pt x="253588" y="1116632"/>
                  <a:pt x="251959" y="1115432"/>
                  <a:pt x="250797" y="1113831"/>
                </a:cubicBezTo>
                <a:cubicBezTo>
                  <a:pt x="250321" y="1112974"/>
                  <a:pt x="250321" y="1111926"/>
                  <a:pt x="250797" y="1111069"/>
                </a:cubicBezTo>
                <a:cubicBezTo>
                  <a:pt x="250168" y="1109888"/>
                  <a:pt x="250359" y="1108431"/>
                  <a:pt x="251273" y="1107450"/>
                </a:cubicBezTo>
                <a:cubicBezTo>
                  <a:pt x="252502" y="1105983"/>
                  <a:pt x="254502" y="1105421"/>
                  <a:pt x="256322" y="1106021"/>
                </a:cubicBezTo>
                <a:cubicBezTo>
                  <a:pt x="257245" y="1105688"/>
                  <a:pt x="258208" y="1105468"/>
                  <a:pt x="259179" y="1105354"/>
                </a:cubicBezTo>
                <a:close/>
                <a:moveTo>
                  <a:pt x="109827" y="1103830"/>
                </a:moveTo>
                <a:cubicBezTo>
                  <a:pt x="92387" y="1102688"/>
                  <a:pt x="74880" y="1103164"/>
                  <a:pt x="57535" y="1105259"/>
                </a:cubicBezTo>
                <a:cubicBezTo>
                  <a:pt x="48476" y="1106478"/>
                  <a:pt x="39675" y="1109107"/>
                  <a:pt x="31436" y="1113070"/>
                </a:cubicBezTo>
                <a:cubicBezTo>
                  <a:pt x="25807" y="1115937"/>
                  <a:pt x="20606" y="1119594"/>
                  <a:pt x="16006" y="1123928"/>
                </a:cubicBezTo>
                <a:lnTo>
                  <a:pt x="18006" y="1131358"/>
                </a:lnTo>
                <a:cubicBezTo>
                  <a:pt x="50162" y="1125424"/>
                  <a:pt x="82757" y="1122242"/>
                  <a:pt x="115447" y="1121833"/>
                </a:cubicBezTo>
                <a:cubicBezTo>
                  <a:pt x="117256" y="1121738"/>
                  <a:pt x="117256" y="1124690"/>
                  <a:pt x="115447" y="1124690"/>
                </a:cubicBezTo>
                <a:cubicBezTo>
                  <a:pt x="83014" y="1125138"/>
                  <a:pt x="50667" y="1128329"/>
                  <a:pt x="18768" y="1134215"/>
                </a:cubicBezTo>
                <a:lnTo>
                  <a:pt x="22197" y="1146979"/>
                </a:lnTo>
                <a:cubicBezTo>
                  <a:pt x="30922" y="1148074"/>
                  <a:pt x="39761" y="1148074"/>
                  <a:pt x="48486" y="1146979"/>
                </a:cubicBezTo>
                <a:cubicBezTo>
                  <a:pt x="57249" y="1146884"/>
                  <a:pt x="66012" y="1146026"/>
                  <a:pt x="74775" y="1146026"/>
                </a:cubicBezTo>
                <a:cubicBezTo>
                  <a:pt x="92206" y="1145074"/>
                  <a:pt x="109446" y="1143359"/>
                  <a:pt x="126686" y="1140883"/>
                </a:cubicBezTo>
                <a:cubicBezTo>
                  <a:pt x="149699" y="1137578"/>
                  <a:pt x="172492" y="1132968"/>
                  <a:pt x="194981" y="1127072"/>
                </a:cubicBezTo>
                <a:cubicBezTo>
                  <a:pt x="203077" y="1124309"/>
                  <a:pt x="210220" y="1122023"/>
                  <a:pt x="216031" y="1120213"/>
                </a:cubicBezTo>
                <a:cubicBezTo>
                  <a:pt x="198095" y="1122119"/>
                  <a:pt x="180064" y="1123071"/>
                  <a:pt x="162024" y="1123071"/>
                </a:cubicBezTo>
                <a:cubicBezTo>
                  <a:pt x="161233" y="1123071"/>
                  <a:pt x="160595" y="1122433"/>
                  <a:pt x="160595" y="1121642"/>
                </a:cubicBezTo>
                <a:cubicBezTo>
                  <a:pt x="160595" y="1120852"/>
                  <a:pt x="161233" y="1120213"/>
                  <a:pt x="162024" y="1120213"/>
                </a:cubicBezTo>
                <a:cubicBezTo>
                  <a:pt x="182141" y="1120261"/>
                  <a:pt x="202238" y="1119118"/>
                  <a:pt x="222222" y="1116784"/>
                </a:cubicBezTo>
                <a:lnTo>
                  <a:pt x="205077" y="1111546"/>
                </a:lnTo>
                <a:cubicBezTo>
                  <a:pt x="173530" y="1106888"/>
                  <a:pt x="141717" y="1104307"/>
                  <a:pt x="109827" y="1103830"/>
                </a:cubicBezTo>
                <a:close/>
                <a:moveTo>
                  <a:pt x="243844" y="1099925"/>
                </a:moveTo>
                <a:cubicBezTo>
                  <a:pt x="244720" y="1100010"/>
                  <a:pt x="245540" y="1100410"/>
                  <a:pt x="246130" y="1101068"/>
                </a:cubicBezTo>
                <a:cubicBezTo>
                  <a:pt x="247168" y="1101544"/>
                  <a:pt x="247835" y="1102592"/>
                  <a:pt x="247845" y="1103735"/>
                </a:cubicBezTo>
                <a:cubicBezTo>
                  <a:pt x="247721" y="1104725"/>
                  <a:pt x="247368" y="1105678"/>
                  <a:pt x="246797" y="1106497"/>
                </a:cubicBezTo>
                <a:cubicBezTo>
                  <a:pt x="246844" y="1106773"/>
                  <a:pt x="246844" y="1107049"/>
                  <a:pt x="246797" y="1107325"/>
                </a:cubicBezTo>
                <a:cubicBezTo>
                  <a:pt x="246568" y="1108726"/>
                  <a:pt x="245244" y="1109678"/>
                  <a:pt x="243844" y="1109450"/>
                </a:cubicBezTo>
                <a:cubicBezTo>
                  <a:pt x="241215" y="1109450"/>
                  <a:pt x="239081" y="1107316"/>
                  <a:pt x="239081" y="1104687"/>
                </a:cubicBezTo>
                <a:cubicBezTo>
                  <a:pt x="239081" y="1102058"/>
                  <a:pt x="241215" y="1099925"/>
                  <a:pt x="243844" y="1099925"/>
                </a:cubicBezTo>
                <a:close/>
                <a:moveTo>
                  <a:pt x="258417" y="1091353"/>
                </a:moveTo>
                <a:cubicBezTo>
                  <a:pt x="260456" y="1090686"/>
                  <a:pt x="262656" y="1090686"/>
                  <a:pt x="264704" y="1091353"/>
                </a:cubicBezTo>
                <a:cubicBezTo>
                  <a:pt x="265885" y="1091667"/>
                  <a:pt x="266771" y="1092629"/>
                  <a:pt x="266990" y="1093829"/>
                </a:cubicBezTo>
                <a:cubicBezTo>
                  <a:pt x="267371" y="1098306"/>
                  <a:pt x="264228" y="1104592"/>
                  <a:pt x="258894" y="1102687"/>
                </a:cubicBezTo>
                <a:cubicBezTo>
                  <a:pt x="258551" y="1102554"/>
                  <a:pt x="258217" y="1102383"/>
                  <a:pt x="257903" y="1102192"/>
                </a:cubicBezTo>
                <a:cubicBezTo>
                  <a:pt x="255236" y="1100506"/>
                  <a:pt x="254446" y="1096973"/>
                  <a:pt x="256132" y="1094305"/>
                </a:cubicBezTo>
                <a:cubicBezTo>
                  <a:pt x="256189" y="1092934"/>
                  <a:pt x="257103" y="1091753"/>
                  <a:pt x="258417" y="1091353"/>
                </a:cubicBezTo>
                <a:close/>
                <a:moveTo>
                  <a:pt x="250321" y="1090209"/>
                </a:moveTo>
                <a:cubicBezTo>
                  <a:pt x="250473" y="1090267"/>
                  <a:pt x="250626" y="1090333"/>
                  <a:pt x="250778" y="1090409"/>
                </a:cubicBezTo>
                <a:cubicBezTo>
                  <a:pt x="252359" y="1091238"/>
                  <a:pt x="252969" y="1093200"/>
                  <a:pt x="252131" y="1094781"/>
                </a:cubicBezTo>
                <a:lnTo>
                  <a:pt x="250511" y="1097925"/>
                </a:lnTo>
                <a:cubicBezTo>
                  <a:pt x="248987" y="1100973"/>
                  <a:pt x="244892" y="1099163"/>
                  <a:pt x="244892" y="1096305"/>
                </a:cubicBezTo>
                <a:cubicBezTo>
                  <a:pt x="242320" y="1093924"/>
                  <a:pt x="245368" y="1088590"/>
                  <a:pt x="250321" y="1090209"/>
                </a:cubicBezTo>
                <a:close/>
                <a:moveTo>
                  <a:pt x="262703" y="1082209"/>
                </a:moveTo>
                <a:cubicBezTo>
                  <a:pt x="262303" y="1082599"/>
                  <a:pt x="261808" y="1082895"/>
                  <a:pt x="261274" y="1083066"/>
                </a:cubicBezTo>
                <a:cubicBezTo>
                  <a:pt x="251654" y="1085447"/>
                  <a:pt x="241367" y="1084400"/>
                  <a:pt x="234509" y="1090686"/>
                </a:cubicBezTo>
                <a:cubicBezTo>
                  <a:pt x="234500" y="1091934"/>
                  <a:pt x="233747" y="1093048"/>
                  <a:pt x="232604" y="1093544"/>
                </a:cubicBezTo>
                <a:cubicBezTo>
                  <a:pt x="232347" y="1093820"/>
                  <a:pt x="232014" y="1094020"/>
                  <a:pt x="231652" y="1094115"/>
                </a:cubicBezTo>
                <a:cubicBezTo>
                  <a:pt x="230918" y="1095182"/>
                  <a:pt x="230309" y="1096334"/>
                  <a:pt x="229842" y="1097544"/>
                </a:cubicBezTo>
                <a:cubicBezTo>
                  <a:pt x="228527" y="1100849"/>
                  <a:pt x="227813" y="1104364"/>
                  <a:pt x="227747" y="1107926"/>
                </a:cubicBezTo>
                <a:cubicBezTo>
                  <a:pt x="227823" y="1107917"/>
                  <a:pt x="227889" y="1107907"/>
                  <a:pt x="227965" y="1107907"/>
                </a:cubicBezTo>
                <a:cubicBezTo>
                  <a:pt x="229699" y="1107812"/>
                  <a:pt x="231175" y="1109146"/>
                  <a:pt x="231271" y="1110879"/>
                </a:cubicBezTo>
                <a:cubicBezTo>
                  <a:pt x="231842" y="1115737"/>
                  <a:pt x="234662" y="1120042"/>
                  <a:pt x="238891" y="1122500"/>
                </a:cubicBezTo>
                <a:cubicBezTo>
                  <a:pt x="242520" y="1124795"/>
                  <a:pt x="246949" y="1125452"/>
                  <a:pt x="251083" y="1124309"/>
                </a:cubicBezTo>
                <a:cubicBezTo>
                  <a:pt x="252473" y="1123852"/>
                  <a:pt x="253978" y="1124566"/>
                  <a:pt x="254512" y="1125929"/>
                </a:cubicBezTo>
                <a:cubicBezTo>
                  <a:pt x="259388" y="1124605"/>
                  <a:pt x="263827" y="1122004"/>
                  <a:pt x="267370" y="1118404"/>
                </a:cubicBezTo>
                <a:cubicBezTo>
                  <a:pt x="267475" y="1117194"/>
                  <a:pt x="268304" y="1116175"/>
                  <a:pt x="269466" y="1115832"/>
                </a:cubicBezTo>
                <a:cubicBezTo>
                  <a:pt x="270238" y="1114651"/>
                  <a:pt x="270847" y="1113365"/>
                  <a:pt x="271276" y="1112022"/>
                </a:cubicBezTo>
                <a:cubicBezTo>
                  <a:pt x="272133" y="1108726"/>
                  <a:pt x="272390" y="1105307"/>
                  <a:pt x="272038" y="1101926"/>
                </a:cubicBezTo>
                <a:cubicBezTo>
                  <a:pt x="270561" y="1100821"/>
                  <a:pt x="270266" y="1098735"/>
                  <a:pt x="271371" y="1097258"/>
                </a:cubicBezTo>
                <a:cubicBezTo>
                  <a:pt x="270561" y="1091905"/>
                  <a:pt x="268218" y="1086914"/>
                  <a:pt x="264608" y="1082876"/>
                </a:cubicBezTo>
                <a:cubicBezTo>
                  <a:pt x="264179" y="1082752"/>
                  <a:pt x="263789" y="1082523"/>
                  <a:pt x="263465" y="1082209"/>
                </a:cubicBezTo>
                <a:close/>
                <a:moveTo>
                  <a:pt x="452917" y="1073636"/>
                </a:moveTo>
                <a:cubicBezTo>
                  <a:pt x="447088" y="1073703"/>
                  <a:pt x="441259" y="1074151"/>
                  <a:pt x="435487" y="1074970"/>
                </a:cubicBezTo>
                <a:lnTo>
                  <a:pt x="435391" y="1075065"/>
                </a:lnTo>
                <a:cubicBezTo>
                  <a:pt x="415579" y="1077161"/>
                  <a:pt x="395863" y="1080113"/>
                  <a:pt x="376241" y="1083352"/>
                </a:cubicBezTo>
                <a:cubicBezTo>
                  <a:pt x="343380" y="1088876"/>
                  <a:pt x="310804" y="1095639"/>
                  <a:pt x="278229" y="1102402"/>
                </a:cubicBezTo>
                <a:cubicBezTo>
                  <a:pt x="278229" y="1102973"/>
                  <a:pt x="278229" y="1103545"/>
                  <a:pt x="278229" y="1104116"/>
                </a:cubicBezTo>
                <a:lnTo>
                  <a:pt x="324616" y="1106688"/>
                </a:lnTo>
                <a:cubicBezTo>
                  <a:pt x="326425" y="1106783"/>
                  <a:pt x="326425" y="1109546"/>
                  <a:pt x="324616" y="1109546"/>
                </a:cubicBezTo>
                <a:lnTo>
                  <a:pt x="278134" y="1106974"/>
                </a:lnTo>
                <a:cubicBezTo>
                  <a:pt x="278181" y="1107479"/>
                  <a:pt x="278181" y="1107993"/>
                  <a:pt x="278134" y="1108498"/>
                </a:cubicBezTo>
                <a:cubicBezTo>
                  <a:pt x="309376" y="1111736"/>
                  <a:pt x="340618" y="1114880"/>
                  <a:pt x="371955" y="1115737"/>
                </a:cubicBezTo>
                <a:cubicBezTo>
                  <a:pt x="389519" y="1116280"/>
                  <a:pt x="407102" y="1115861"/>
                  <a:pt x="424628" y="1114499"/>
                </a:cubicBezTo>
                <a:cubicBezTo>
                  <a:pt x="434344" y="1113737"/>
                  <a:pt x="467395" y="1114308"/>
                  <a:pt x="475777" y="1106688"/>
                </a:cubicBezTo>
                <a:cubicBezTo>
                  <a:pt x="478692" y="1104059"/>
                  <a:pt x="481311" y="1101116"/>
                  <a:pt x="483588" y="1097925"/>
                </a:cubicBezTo>
                <a:cubicBezTo>
                  <a:pt x="451298" y="1097449"/>
                  <a:pt x="419199" y="1098401"/>
                  <a:pt x="387100" y="1100878"/>
                </a:cubicBezTo>
                <a:cubicBezTo>
                  <a:pt x="385195" y="1100973"/>
                  <a:pt x="385195" y="1098020"/>
                  <a:pt x="387100" y="1098020"/>
                </a:cubicBezTo>
                <a:cubicBezTo>
                  <a:pt x="419228" y="1095544"/>
                  <a:pt x="451422" y="1094563"/>
                  <a:pt x="483683" y="1095067"/>
                </a:cubicBezTo>
                <a:cubicBezTo>
                  <a:pt x="484188" y="1095039"/>
                  <a:pt x="484655" y="1095353"/>
                  <a:pt x="484826" y="1095830"/>
                </a:cubicBezTo>
                <a:cubicBezTo>
                  <a:pt x="495208" y="1076684"/>
                  <a:pt x="461014" y="1073636"/>
                  <a:pt x="452917" y="1073636"/>
                </a:cubicBezTo>
                <a:close/>
                <a:moveTo>
                  <a:pt x="574457" y="1067540"/>
                </a:moveTo>
                <a:cubicBezTo>
                  <a:pt x="579714" y="1067540"/>
                  <a:pt x="583982" y="1071807"/>
                  <a:pt x="583982" y="1077065"/>
                </a:cubicBezTo>
                <a:cubicBezTo>
                  <a:pt x="583982" y="1082322"/>
                  <a:pt x="579714" y="1086590"/>
                  <a:pt x="574457" y="1086590"/>
                </a:cubicBezTo>
                <a:cubicBezTo>
                  <a:pt x="569199" y="1086590"/>
                  <a:pt x="564931" y="1082322"/>
                  <a:pt x="564931" y="1077065"/>
                </a:cubicBezTo>
                <a:cubicBezTo>
                  <a:pt x="564931" y="1071807"/>
                  <a:pt x="569199" y="1067540"/>
                  <a:pt x="574457" y="1067540"/>
                </a:cubicBezTo>
                <a:close/>
                <a:moveTo>
                  <a:pt x="786769" y="1041823"/>
                </a:moveTo>
                <a:cubicBezTo>
                  <a:pt x="778434" y="1038365"/>
                  <a:pt x="769014" y="1038708"/>
                  <a:pt x="760956" y="1042775"/>
                </a:cubicBezTo>
                <a:cubicBezTo>
                  <a:pt x="761718" y="1042775"/>
                  <a:pt x="762385" y="1042775"/>
                  <a:pt x="763051" y="1042775"/>
                </a:cubicBezTo>
                <a:cubicBezTo>
                  <a:pt x="766385" y="1042585"/>
                  <a:pt x="766861" y="1046966"/>
                  <a:pt x="764575" y="1048395"/>
                </a:cubicBezTo>
                <a:cubicBezTo>
                  <a:pt x="773148" y="1050395"/>
                  <a:pt x="783340" y="1049538"/>
                  <a:pt x="786769" y="1041823"/>
                </a:cubicBezTo>
                <a:close/>
                <a:moveTo>
                  <a:pt x="647894" y="1037537"/>
                </a:moveTo>
                <a:cubicBezTo>
                  <a:pt x="635702" y="1053253"/>
                  <a:pt x="623891" y="1071827"/>
                  <a:pt x="629797" y="1091448"/>
                </a:cubicBezTo>
                <a:cubicBezTo>
                  <a:pt x="630749" y="1088686"/>
                  <a:pt x="631225" y="1086686"/>
                  <a:pt x="632940" y="1083066"/>
                </a:cubicBezTo>
                <a:cubicBezTo>
                  <a:pt x="634654" y="1079447"/>
                  <a:pt x="639989" y="1082590"/>
                  <a:pt x="638274" y="1086209"/>
                </a:cubicBezTo>
                <a:cubicBezTo>
                  <a:pt x="636683" y="1089772"/>
                  <a:pt x="635321" y="1093429"/>
                  <a:pt x="634178" y="1097163"/>
                </a:cubicBezTo>
                <a:cubicBezTo>
                  <a:pt x="660943" y="1091162"/>
                  <a:pt x="655990" y="1058206"/>
                  <a:pt x="647894" y="1037537"/>
                </a:cubicBezTo>
                <a:close/>
                <a:moveTo>
                  <a:pt x="413579" y="1031250"/>
                </a:moveTo>
                <a:cubicBezTo>
                  <a:pt x="402530" y="1028135"/>
                  <a:pt x="390748" y="1028840"/>
                  <a:pt x="380147" y="1033250"/>
                </a:cubicBezTo>
                <a:lnTo>
                  <a:pt x="380051" y="1033346"/>
                </a:lnTo>
                <a:cubicBezTo>
                  <a:pt x="367945" y="1038394"/>
                  <a:pt x="356305" y="1044518"/>
                  <a:pt x="345285" y="1051634"/>
                </a:cubicBezTo>
                <a:lnTo>
                  <a:pt x="276133" y="1091162"/>
                </a:lnTo>
                <a:lnTo>
                  <a:pt x="276991" y="1093544"/>
                </a:lnTo>
                <a:lnTo>
                  <a:pt x="330807" y="1075255"/>
                </a:lnTo>
                <a:cubicBezTo>
                  <a:pt x="332617" y="1074589"/>
                  <a:pt x="333283" y="1077351"/>
                  <a:pt x="331569" y="1077923"/>
                </a:cubicBezTo>
                <a:lnTo>
                  <a:pt x="286897" y="1093163"/>
                </a:lnTo>
                <a:lnTo>
                  <a:pt x="352333" y="1076780"/>
                </a:lnTo>
                <a:cubicBezTo>
                  <a:pt x="371383" y="1072017"/>
                  <a:pt x="404149" y="1068779"/>
                  <a:pt x="419008" y="1055348"/>
                </a:cubicBezTo>
                <a:cubicBezTo>
                  <a:pt x="425581" y="1053824"/>
                  <a:pt x="427486" y="1049919"/>
                  <a:pt x="425009" y="1043728"/>
                </a:cubicBezTo>
                <a:lnTo>
                  <a:pt x="385861" y="1051443"/>
                </a:lnTo>
                <a:cubicBezTo>
                  <a:pt x="384052" y="1051824"/>
                  <a:pt x="383290" y="1048681"/>
                  <a:pt x="385099" y="1048681"/>
                </a:cubicBezTo>
                <a:lnTo>
                  <a:pt x="425200" y="1040775"/>
                </a:lnTo>
                <a:cubicBezTo>
                  <a:pt x="426247" y="1033346"/>
                  <a:pt x="422437" y="1030298"/>
                  <a:pt x="413579" y="1031250"/>
                </a:cubicBezTo>
                <a:close/>
                <a:moveTo>
                  <a:pt x="574457" y="1009819"/>
                </a:moveTo>
                <a:cubicBezTo>
                  <a:pt x="582077" y="1010419"/>
                  <a:pt x="588125" y="1016467"/>
                  <a:pt x="588715" y="1024078"/>
                </a:cubicBezTo>
                <a:cubicBezTo>
                  <a:pt x="589392" y="1032631"/>
                  <a:pt x="583001" y="1040108"/>
                  <a:pt x="574457" y="1040775"/>
                </a:cubicBezTo>
                <a:cubicBezTo>
                  <a:pt x="566836" y="1040175"/>
                  <a:pt x="560788" y="1034126"/>
                  <a:pt x="560198" y="1026516"/>
                </a:cubicBezTo>
                <a:cubicBezTo>
                  <a:pt x="559521" y="1017962"/>
                  <a:pt x="565913" y="1010485"/>
                  <a:pt x="574457" y="1009819"/>
                </a:cubicBezTo>
                <a:close/>
                <a:moveTo>
                  <a:pt x="71203" y="1002746"/>
                </a:moveTo>
                <a:cubicBezTo>
                  <a:pt x="67536" y="1002746"/>
                  <a:pt x="64773" y="1005770"/>
                  <a:pt x="60011" y="1013438"/>
                </a:cubicBezTo>
                <a:cubicBezTo>
                  <a:pt x="85671" y="1025697"/>
                  <a:pt x="109551" y="1041404"/>
                  <a:pt x="130972" y="1060111"/>
                </a:cubicBezTo>
                <a:cubicBezTo>
                  <a:pt x="132401" y="1061254"/>
                  <a:pt x="130306" y="1063254"/>
                  <a:pt x="128877" y="1062111"/>
                </a:cubicBezTo>
                <a:cubicBezTo>
                  <a:pt x="107446" y="1043299"/>
                  <a:pt x="83462" y="1027621"/>
                  <a:pt x="57630" y="1015534"/>
                </a:cubicBezTo>
                <a:cubicBezTo>
                  <a:pt x="50867" y="1021344"/>
                  <a:pt x="50391" y="1027059"/>
                  <a:pt x="56392" y="1032869"/>
                </a:cubicBezTo>
                <a:cubicBezTo>
                  <a:pt x="59535" y="1036870"/>
                  <a:pt x="62773" y="1040775"/>
                  <a:pt x="65917" y="1044680"/>
                </a:cubicBezTo>
                <a:cubicBezTo>
                  <a:pt x="72670" y="1052519"/>
                  <a:pt x="80414" y="1059434"/>
                  <a:pt x="88967" y="1065254"/>
                </a:cubicBezTo>
                <a:cubicBezTo>
                  <a:pt x="101197" y="1072427"/>
                  <a:pt x="114380" y="1077846"/>
                  <a:pt x="128115" y="1081352"/>
                </a:cubicBezTo>
                <a:lnTo>
                  <a:pt x="206315" y="1105164"/>
                </a:lnTo>
                <a:cubicBezTo>
                  <a:pt x="211459" y="1106021"/>
                  <a:pt x="216697" y="1107069"/>
                  <a:pt x="221841" y="1108117"/>
                </a:cubicBezTo>
                <a:cubicBezTo>
                  <a:pt x="221698" y="1106250"/>
                  <a:pt x="221698" y="1104364"/>
                  <a:pt x="221841" y="1102497"/>
                </a:cubicBezTo>
                <a:cubicBezTo>
                  <a:pt x="200705" y="1096211"/>
                  <a:pt x="180122" y="1088181"/>
                  <a:pt x="160309" y="1078494"/>
                </a:cubicBezTo>
                <a:cubicBezTo>
                  <a:pt x="158690" y="1077732"/>
                  <a:pt x="160119" y="1075255"/>
                  <a:pt x="161833" y="1076017"/>
                </a:cubicBezTo>
                <a:cubicBezTo>
                  <a:pt x="181388" y="1085619"/>
                  <a:pt x="201715" y="1093553"/>
                  <a:pt x="222603" y="1099735"/>
                </a:cubicBezTo>
                <a:cubicBezTo>
                  <a:pt x="223241" y="1097135"/>
                  <a:pt x="224165" y="1094610"/>
                  <a:pt x="225365" y="1092210"/>
                </a:cubicBezTo>
                <a:cubicBezTo>
                  <a:pt x="198028" y="1077923"/>
                  <a:pt x="171073" y="1062778"/>
                  <a:pt x="144879" y="1046490"/>
                </a:cubicBezTo>
                <a:cubicBezTo>
                  <a:pt x="131258" y="1038108"/>
                  <a:pt x="118018" y="1029250"/>
                  <a:pt x="104683" y="1020582"/>
                </a:cubicBezTo>
                <a:cubicBezTo>
                  <a:pt x="99159" y="1016962"/>
                  <a:pt x="93634" y="1013248"/>
                  <a:pt x="87824" y="1010200"/>
                </a:cubicBezTo>
                <a:cubicBezTo>
                  <a:pt x="79442" y="1005770"/>
                  <a:pt x="74870" y="1002746"/>
                  <a:pt x="71203" y="1002746"/>
                </a:cubicBezTo>
                <a:close/>
                <a:moveTo>
                  <a:pt x="615414" y="1001151"/>
                </a:moveTo>
                <a:cubicBezTo>
                  <a:pt x="618986" y="1001960"/>
                  <a:pt x="621768" y="1004751"/>
                  <a:pt x="622587" y="1008323"/>
                </a:cubicBezTo>
                <a:cubicBezTo>
                  <a:pt x="623758" y="1013447"/>
                  <a:pt x="620539" y="1018553"/>
                  <a:pt x="615414" y="1019725"/>
                </a:cubicBezTo>
                <a:cubicBezTo>
                  <a:pt x="611843" y="1018915"/>
                  <a:pt x="609061" y="1016124"/>
                  <a:pt x="608242" y="1012552"/>
                </a:cubicBezTo>
                <a:cubicBezTo>
                  <a:pt x="607071" y="1007428"/>
                  <a:pt x="610290" y="1002322"/>
                  <a:pt x="615414" y="1001151"/>
                </a:cubicBezTo>
                <a:close/>
                <a:moveTo>
                  <a:pt x="209744" y="974005"/>
                </a:moveTo>
                <a:lnTo>
                  <a:pt x="209744" y="998103"/>
                </a:lnTo>
                <a:cubicBezTo>
                  <a:pt x="212125" y="1002294"/>
                  <a:pt x="214411" y="1006485"/>
                  <a:pt x="216697" y="1010676"/>
                </a:cubicBezTo>
                <a:cubicBezTo>
                  <a:pt x="213764" y="999951"/>
                  <a:pt x="211602" y="989035"/>
                  <a:pt x="210220" y="978005"/>
                </a:cubicBezTo>
                <a:cubicBezTo>
                  <a:pt x="209744" y="976767"/>
                  <a:pt x="209744" y="975433"/>
                  <a:pt x="209744" y="974005"/>
                </a:cubicBezTo>
                <a:close/>
                <a:moveTo>
                  <a:pt x="401006" y="927737"/>
                </a:moveTo>
                <a:cubicBezTo>
                  <a:pt x="396815" y="927499"/>
                  <a:pt x="392147" y="929523"/>
                  <a:pt x="387004" y="933809"/>
                </a:cubicBezTo>
                <a:cubicBezTo>
                  <a:pt x="380813" y="938000"/>
                  <a:pt x="375479" y="943334"/>
                  <a:pt x="371288" y="949525"/>
                </a:cubicBezTo>
                <a:cubicBezTo>
                  <a:pt x="365383" y="956669"/>
                  <a:pt x="360430" y="964670"/>
                  <a:pt x="355096" y="972386"/>
                </a:cubicBezTo>
                <a:lnTo>
                  <a:pt x="355000" y="972481"/>
                </a:lnTo>
                <a:cubicBezTo>
                  <a:pt x="346171" y="985311"/>
                  <a:pt x="337189" y="997751"/>
                  <a:pt x="328045" y="1009819"/>
                </a:cubicBezTo>
                <a:cubicBezTo>
                  <a:pt x="309690" y="1033755"/>
                  <a:pt x="290421" y="1056967"/>
                  <a:pt x="270228" y="1079447"/>
                </a:cubicBezTo>
                <a:lnTo>
                  <a:pt x="271276" y="1080685"/>
                </a:lnTo>
                <a:cubicBezTo>
                  <a:pt x="286192" y="1069140"/>
                  <a:pt x="300146" y="1056396"/>
                  <a:pt x="312995" y="1042585"/>
                </a:cubicBezTo>
                <a:cubicBezTo>
                  <a:pt x="314233" y="1041251"/>
                  <a:pt x="316234" y="1043252"/>
                  <a:pt x="314995" y="1044585"/>
                </a:cubicBezTo>
                <a:cubicBezTo>
                  <a:pt x="302089" y="1058625"/>
                  <a:pt x="288040" y="1071560"/>
                  <a:pt x="272990" y="1083257"/>
                </a:cubicBezTo>
                <a:lnTo>
                  <a:pt x="272990" y="1084019"/>
                </a:lnTo>
                <a:cubicBezTo>
                  <a:pt x="303042" y="1061997"/>
                  <a:pt x="331912" y="1038403"/>
                  <a:pt x="359477" y="1013343"/>
                </a:cubicBezTo>
                <a:cubicBezTo>
                  <a:pt x="371479" y="1002294"/>
                  <a:pt x="383575" y="991054"/>
                  <a:pt x="394720" y="979053"/>
                </a:cubicBezTo>
                <a:cubicBezTo>
                  <a:pt x="401444" y="971976"/>
                  <a:pt x="407626" y="964404"/>
                  <a:pt x="413198" y="956383"/>
                </a:cubicBezTo>
                <a:cubicBezTo>
                  <a:pt x="419580" y="946858"/>
                  <a:pt x="422914" y="945525"/>
                  <a:pt x="414151" y="937333"/>
                </a:cubicBezTo>
                <a:cubicBezTo>
                  <a:pt x="394510" y="961470"/>
                  <a:pt x="372736" y="983787"/>
                  <a:pt x="349095" y="1004008"/>
                </a:cubicBezTo>
                <a:cubicBezTo>
                  <a:pt x="347666" y="1005152"/>
                  <a:pt x="345666" y="1003151"/>
                  <a:pt x="347095" y="1001913"/>
                </a:cubicBezTo>
                <a:cubicBezTo>
                  <a:pt x="370736" y="981691"/>
                  <a:pt x="392510" y="959374"/>
                  <a:pt x="412150" y="935238"/>
                </a:cubicBezTo>
                <a:cubicBezTo>
                  <a:pt x="408911" y="930475"/>
                  <a:pt x="405197" y="927975"/>
                  <a:pt x="401006" y="927737"/>
                </a:cubicBezTo>
                <a:close/>
                <a:moveTo>
                  <a:pt x="243558" y="913521"/>
                </a:moveTo>
                <a:lnTo>
                  <a:pt x="233176" y="915521"/>
                </a:lnTo>
                <a:cubicBezTo>
                  <a:pt x="233366" y="934762"/>
                  <a:pt x="233938" y="954288"/>
                  <a:pt x="234890" y="973338"/>
                </a:cubicBezTo>
                <a:cubicBezTo>
                  <a:pt x="234985" y="975148"/>
                  <a:pt x="232033" y="975148"/>
                  <a:pt x="232033" y="973338"/>
                </a:cubicBezTo>
                <a:cubicBezTo>
                  <a:pt x="231080" y="954288"/>
                  <a:pt x="230318" y="935238"/>
                  <a:pt x="230318" y="916188"/>
                </a:cubicBezTo>
                <a:lnTo>
                  <a:pt x="217935" y="918569"/>
                </a:lnTo>
                <a:lnTo>
                  <a:pt x="217840" y="918379"/>
                </a:lnTo>
                <a:cubicBezTo>
                  <a:pt x="211935" y="924475"/>
                  <a:pt x="214697" y="954479"/>
                  <a:pt x="215173" y="962861"/>
                </a:cubicBezTo>
                <a:cubicBezTo>
                  <a:pt x="216002" y="976891"/>
                  <a:pt x="218069" y="990816"/>
                  <a:pt x="221365" y="1004485"/>
                </a:cubicBezTo>
                <a:cubicBezTo>
                  <a:pt x="226032" y="1023258"/>
                  <a:pt x="233109" y="1041346"/>
                  <a:pt x="242415" y="1058301"/>
                </a:cubicBezTo>
                <a:lnTo>
                  <a:pt x="235843" y="1011533"/>
                </a:lnTo>
                <a:cubicBezTo>
                  <a:pt x="235557" y="1009724"/>
                  <a:pt x="238605" y="1008962"/>
                  <a:pt x="238605" y="1010771"/>
                </a:cubicBezTo>
                <a:cubicBezTo>
                  <a:pt x="241177" y="1028774"/>
                  <a:pt x="243653" y="1046871"/>
                  <a:pt x="246225" y="1064969"/>
                </a:cubicBezTo>
                <a:cubicBezTo>
                  <a:pt x="247463" y="1067159"/>
                  <a:pt x="248892" y="1069350"/>
                  <a:pt x="250225" y="1071541"/>
                </a:cubicBezTo>
                <a:cubicBezTo>
                  <a:pt x="250292" y="1043604"/>
                  <a:pt x="249587" y="1015658"/>
                  <a:pt x="248130" y="987721"/>
                </a:cubicBezTo>
                <a:cubicBezTo>
                  <a:pt x="247368" y="973814"/>
                  <a:pt x="246606" y="960003"/>
                  <a:pt x="245749" y="946096"/>
                </a:cubicBezTo>
                <a:cubicBezTo>
                  <a:pt x="245968" y="938381"/>
                  <a:pt x="245463" y="930666"/>
                  <a:pt x="244225" y="923046"/>
                </a:cubicBezTo>
                <a:close/>
                <a:moveTo>
                  <a:pt x="303565" y="880565"/>
                </a:moveTo>
                <a:cubicBezTo>
                  <a:pt x="285944" y="883803"/>
                  <a:pt x="288135" y="888089"/>
                  <a:pt x="283658" y="903805"/>
                </a:cubicBezTo>
                <a:cubicBezTo>
                  <a:pt x="281658" y="910759"/>
                  <a:pt x="279848" y="917712"/>
                  <a:pt x="278229" y="924761"/>
                </a:cubicBezTo>
                <a:lnTo>
                  <a:pt x="278134" y="924570"/>
                </a:lnTo>
                <a:cubicBezTo>
                  <a:pt x="274133" y="941429"/>
                  <a:pt x="270990" y="958479"/>
                  <a:pt x="268609" y="975053"/>
                </a:cubicBezTo>
                <a:cubicBezTo>
                  <a:pt x="263560" y="1008771"/>
                  <a:pt x="260608" y="1041918"/>
                  <a:pt x="257655" y="1075446"/>
                </a:cubicBezTo>
                <a:cubicBezTo>
                  <a:pt x="268304" y="1056844"/>
                  <a:pt x="275562" y="1036489"/>
                  <a:pt x="279086" y="1015343"/>
                </a:cubicBezTo>
                <a:cubicBezTo>
                  <a:pt x="279372" y="1013533"/>
                  <a:pt x="281848" y="1014296"/>
                  <a:pt x="281848" y="1016105"/>
                </a:cubicBezTo>
                <a:cubicBezTo>
                  <a:pt x="278286" y="1037375"/>
                  <a:pt x="270999" y="1057853"/>
                  <a:pt x="260322" y="1076589"/>
                </a:cubicBezTo>
                <a:cubicBezTo>
                  <a:pt x="260674" y="1075722"/>
                  <a:pt x="261360" y="1075036"/>
                  <a:pt x="262227" y="1074684"/>
                </a:cubicBezTo>
                <a:cubicBezTo>
                  <a:pt x="279334" y="1047338"/>
                  <a:pt x="294240" y="1018667"/>
                  <a:pt x="306804" y="988959"/>
                </a:cubicBezTo>
                <a:cubicBezTo>
                  <a:pt x="313186" y="973624"/>
                  <a:pt x="318996" y="958003"/>
                  <a:pt x="324044" y="942096"/>
                </a:cubicBezTo>
                <a:cubicBezTo>
                  <a:pt x="327245" y="934295"/>
                  <a:pt x="329645" y="926189"/>
                  <a:pt x="331188" y="917903"/>
                </a:cubicBezTo>
                <a:lnTo>
                  <a:pt x="323758" y="889328"/>
                </a:lnTo>
                <a:cubicBezTo>
                  <a:pt x="318329" y="928094"/>
                  <a:pt x="302137" y="963146"/>
                  <a:pt x="284897" y="998008"/>
                </a:cubicBezTo>
                <a:cubicBezTo>
                  <a:pt x="284134" y="999722"/>
                  <a:pt x="281658" y="998294"/>
                  <a:pt x="282515" y="996579"/>
                </a:cubicBezTo>
                <a:cubicBezTo>
                  <a:pt x="300422" y="960194"/>
                  <a:pt x="317567" y="923617"/>
                  <a:pt x="321853" y="882850"/>
                </a:cubicBezTo>
                <a:cubicBezTo>
                  <a:pt x="317662" y="876088"/>
                  <a:pt x="311662" y="875326"/>
                  <a:pt x="303565" y="880565"/>
                </a:cubicBezTo>
                <a:close/>
                <a:moveTo>
                  <a:pt x="102207" y="877612"/>
                </a:moveTo>
                <a:lnTo>
                  <a:pt x="160405" y="979148"/>
                </a:lnTo>
                <a:cubicBezTo>
                  <a:pt x="161262" y="980577"/>
                  <a:pt x="158785" y="982196"/>
                  <a:pt x="157928" y="980577"/>
                </a:cubicBezTo>
                <a:cubicBezTo>
                  <a:pt x="138183" y="946735"/>
                  <a:pt x="118780" y="912921"/>
                  <a:pt x="99730" y="879136"/>
                </a:cubicBezTo>
                <a:cubicBezTo>
                  <a:pt x="91920" y="881898"/>
                  <a:pt x="90205" y="887518"/>
                  <a:pt x="94777" y="896090"/>
                </a:cubicBezTo>
                <a:cubicBezTo>
                  <a:pt x="95739" y="901157"/>
                  <a:pt x="97044" y="906149"/>
                  <a:pt x="98683" y="911045"/>
                </a:cubicBezTo>
                <a:cubicBezTo>
                  <a:pt x="102845" y="923027"/>
                  <a:pt x="108179" y="934581"/>
                  <a:pt x="114589" y="945525"/>
                </a:cubicBezTo>
                <a:cubicBezTo>
                  <a:pt x="125181" y="964137"/>
                  <a:pt x="137192" y="981901"/>
                  <a:pt x="150499" y="998675"/>
                </a:cubicBezTo>
                <a:cubicBezTo>
                  <a:pt x="175378" y="1029164"/>
                  <a:pt x="202067" y="1058149"/>
                  <a:pt x="230414" y="1085447"/>
                </a:cubicBezTo>
                <a:cubicBezTo>
                  <a:pt x="231271" y="1084685"/>
                  <a:pt x="232033" y="1083828"/>
                  <a:pt x="232890" y="1083161"/>
                </a:cubicBezTo>
                <a:cubicBezTo>
                  <a:pt x="234062" y="1082352"/>
                  <a:pt x="235309" y="1081656"/>
                  <a:pt x="236605" y="1081066"/>
                </a:cubicBezTo>
                <a:cubicBezTo>
                  <a:pt x="223746" y="1064016"/>
                  <a:pt x="205077" y="1051443"/>
                  <a:pt x="197552" y="1030679"/>
                </a:cubicBezTo>
                <a:cubicBezTo>
                  <a:pt x="196981" y="1028964"/>
                  <a:pt x="199743" y="1028202"/>
                  <a:pt x="200314" y="1029916"/>
                </a:cubicBezTo>
                <a:cubicBezTo>
                  <a:pt x="207744" y="1050491"/>
                  <a:pt x="226699" y="1063159"/>
                  <a:pt x="239462" y="1080113"/>
                </a:cubicBezTo>
                <a:cubicBezTo>
                  <a:pt x="240519" y="1079761"/>
                  <a:pt x="241596" y="1079504"/>
                  <a:pt x="242701" y="1079351"/>
                </a:cubicBezTo>
                <a:cubicBezTo>
                  <a:pt x="242396" y="1079066"/>
                  <a:pt x="242167" y="1078704"/>
                  <a:pt x="242034" y="1078304"/>
                </a:cubicBezTo>
                <a:cubicBezTo>
                  <a:pt x="226070" y="1039175"/>
                  <a:pt x="206391" y="1001665"/>
                  <a:pt x="183265" y="966290"/>
                </a:cubicBezTo>
                <a:cubicBezTo>
                  <a:pt x="171806" y="948697"/>
                  <a:pt x="159471" y="931685"/>
                  <a:pt x="146308" y="915331"/>
                </a:cubicBezTo>
                <a:cubicBezTo>
                  <a:pt x="139640" y="907044"/>
                  <a:pt x="132782" y="898853"/>
                  <a:pt x="125734" y="890947"/>
                </a:cubicBezTo>
                <a:cubicBezTo>
                  <a:pt x="122209" y="886946"/>
                  <a:pt x="118590" y="883041"/>
                  <a:pt x="114970" y="879136"/>
                </a:cubicBezTo>
                <a:cubicBezTo>
                  <a:pt x="111732" y="871897"/>
                  <a:pt x="107255" y="871421"/>
                  <a:pt x="102207" y="877612"/>
                </a:cubicBezTo>
                <a:close/>
                <a:moveTo>
                  <a:pt x="139831" y="809222"/>
                </a:moveTo>
                <a:cubicBezTo>
                  <a:pt x="147450" y="809822"/>
                  <a:pt x="153499" y="815870"/>
                  <a:pt x="154090" y="823481"/>
                </a:cubicBezTo>
                <a:cubicBezTo>
                  <a:pt x="154766" y="832034"/>
                  <a:pt x="148375" y="839511"/>
                  <a:pt x="139831" y="840178"/>
                </a:cubicBezTo>
                <a:cubicBezTo>
                  <a:pt x="132211" y="839578"/>
                  <a:pt x="126162" y="833529"/>
                  <a:pt x="125572" y="825919"/>
                </a:cubicBezTo>
                <a:cubicBezTo>
                  <a:pt x="124895" y="817365"/>
                  <a:pt x="131287" y="809888"/>
                  <a:pt x="139831" y="809222"/>
                </a:cubicBezTo>
                <a:close/>
                <a:moveTo>
                  <a:pt x="247845" y="781504"/>
                </a:moveTo>
                <a:cubicBezTo>
                  <a:pt x="253102" y="781504"/>
                  <a:pt x="257370" y="785771"/>
                  <a:pt x="257370" y="791029"/>
                </a:cubicBezTo>
                <a:cubicBezTo>
                  <a:pt x="257370" y="796286"/>
                  <a:pt x="253102" y="800554"/>
                  <a:pt x="247845" y="800554"/>
                </a:cubicBezTo>
                <a:cubicBezTo>
                  <a:pt x="242587" y="800554"/>
                  <a:pt x="238319" y="796286"/>
                  <a:pt x="238319" y="791029"/>
                </a:cubicBezTo>
                <a:cubicBezTo>
                  <a:pt x="238319" y="785771"/>
                  <a:pt x="242587" y="781504"/>
                  <a:pt x="247845" y="781504"/>
                </a:cubicBezTo>
                <a:close/>
                <a:moveTo>
                  <a:pt x="353381" y="664442"/>
                </a:moveTo>
                <a:cubicBezTo>
                  <a:pt x="334246" y="662166"/>
                  <a:pt x="315576" y="671396"/>
                  <a:pt x="305756" y="687969"/>
                </a:cubicBezTo>
                <a:lnTo>
                  <a:pt x="306709" y="687969"/>
                </a:lnTo>
                <a:cubicBezTo>
                  <a:pt x="320615" y="689017"/>
                  <a:pt x="356143" y="684635"/>
                  <a:pt x="354334" y="664442"/>
                </a:cubicBezTo>
                <a:cubicBezTo>
                  <a:pt x="354057" y="664547"/>
                  <a:pt x="353753" y="664547"/>
                  <a:pt x="353476" y="664442"/>
                </a:cubicBezTo>
                <a:close/>
                <a:moveTo>
                  <a:pt x="245177" y="651488"/>
                </a:moveTo>
                <a:cubicBezTo>
                  <a:pt x="237538" y="664042"/>
                  <a:pt x="237795" y="679863"/>
                  <a:pt x="245844" y="692160"/>
                </a:cubicBezTo>
                <a:cubicBezTo>
                  <a:pt x="245749" y="689512"/>
                  <a:pt x="245463" y="686864"/>
                  <a:pt x="244987" y="684254"/>
                </a:cubicBezTo>
                <a:cubicBezTo>
                  <a:pt x="244320" y="680349"/>
                  <a:pt x="250321" y="678730"/>
                  <a:pt x="250987" y="682635"/>
                </a:cubicBezTo>
                <a:cubicBezTo>
                  <a:pt x="251273" y="684435"/>
                  <a:pt x="251464" y="686245"/>
                  <a:pt x="251559" y="688064"/>
                </a:cubicBezTo>
                <a:cubicBezTo>
                  <a:pt x="257464" y="675777"/>
                  <a:pt x="254940" y="661099"/>
                  <a:pt x="245272" y="651488"/>
                </a:cubicBezTo>
                <a:close/>
                <a:moveTo>
                  <a:pt x="317853" y="573955"/>
                </a:moveTo>
                <a:cubicBezTo>
                  <a:pt x="300832" y="588604"/>
                  <a:pt x="294326" y="612074"/>
                  <a:pt x="301375" y="633391"/>
                </a:cubicBezTo>
                <a:cubicBezTo>
                  <a:pt x="302175" y="628476"/>
                  <a:pt x="302679" y="623513"/>
                  <a:pt x="302899" y="618532"/>
                </a:cubicBezTo>
                <a:cubicBezTo>
                  <a:pt x="303089" y="614531"/>
                  <a:pt x="309090" y="614531"/>
                  <a:pt x="309090" y="618532"/>
                </a:cubicBezTo>
                <a:cubicBezTo>
                  <a:pt x="308699" y="626361"/>
                  <a:pt x="307785" y="634162"/>
                  <a:pt x="306328" y="641868"/>
                </a:cubicBezTo>
                <a:cubicBezTo>
                  <a:pt x="324425" y="631105"/>
                  <a:pt x="319663" y="595958"/>
                  <a:pt x="317948" y="573955"/>
                </a:cubicBezTo>
                <a:close/>
                <a:moveTo>
                  <a:pt x="66107" y="562049"/>
                </a:moveTo>
                <a:cubicBezTo>
                  <a:pt x="65831" y="593129"/>
                  <a:pt x="70365" y="624075"/>
                  <a:pt x="79537" y="653774"/>
                </a:cubicBezTo>
                <a:cubicBezTo>
                  <a:pt x="90215" y="681683"/>
                  <a:pt x="106407" y="707143"/>
                  <a:pt x="127162" y="728641"/>
                </a:cubicBezTo>
                <a:lnTo>
                  <a:pt x="127067" y="728450"/>
                </a:lnTo>
                <a:cubicBezTo>
                  <a:pt x="144879" y="747977"/>
                  <a:pt x="164215" y="766074"/>
                  <a:pt x="182026" y="786077"/>
                </a:cubicBezTo>
                <a:cubicBezTo>
                  <a:pt x="186598" y="791506"/>
                  <a:pt x="191837" y="797030"/>
                  <a:pt x="196123" y="802745"/>
                </a:cubicBezTo>
                <a:close/>
                <a:moveTo>
                  <a:pt x="68107" y="560144"/>
                </a:moveTo>
                <a:lnTo>
                  <a:pt x="199743" y="803793"/>
                </a:lnTo>
                <a:lnTo>
                  <a:pt x="199648" y="803603"/>
                </a:lnTo>
                <a:cubicBezTo>
                  <a:pt x="194028" y="706829"/>
                  <a:pt x="154880" y="610435"/>
                  <a:pt x="68107" y="560144"/>
                </a:cubicBezTo>
                <a:close/>
                <a:moveTo>
                  <a:pt x="255369" y="535379"/>
                </a:moveTo>
                <a:cubicBezTo>
                  <a:pt x="244272" y="536436"/>
                  <a:pt x="234414" y="542884"/>
                  <a:pt x="228985" y="552619"/>
                </a:cubicBezTo>
                <a:cubicBezTo>
                  <a:pt x="230909" y="551542"/>
                  <a:pt x="232919" y="550619"/>
                  <a:pt x="234985" y="549856"/>
                </a:cubicBezTo>
                <a:cubicBezTo>
                  <a:pt x="236842" y="549142"/>
                  <a:pt x="238176" y="550285"/>
                  <a:pt x="238581" y="551785"/>
                </a:cubicBezTo>
                <a:lnTo>
                  <a:pt x="236664" y="555735"/>
                </a:lnTo>
                <a:lnTo>
                  <a:pt x="232414" y="557858"/>
                </a:lnTo>
                <a:cubicBezTo>
                  <a:pt x="233766" y="557096"/>
                  <a:pt x="235166" y="556429"/>
                  <a:pt x="236605" y="555857"/>
                </a:cubicBezTo>
                <a:lnTo>
                  <a:pt x="236664" y="555735"/>
                </a:lnTo>
                <a:lnTo>
                  <a:pt x="247513" y="550315"/>
                </a:lnTo>
                <a:cubicBezTo>
                  <a:pt x="251537" y="546375"/>
                  <a:pt x="254354" y="541203"/>
                  <a:pt x="255369" y="535379"/>
                </a:cubicBezTo>
                <a:close/>
                <a:moveTo>
                  <a:pt x="165835" y="480610"/>
                </a:moveTo>
                <a:cubicBezTo>
                  <a:pt x="171092" y="480610"/>
                  <a:pt x="175360" y="484877"/>
                  <a:pt x="175360" y="490135"/>
                </a:cubicBezTo>
                <a:cubicBezTo>
                  <a:pt x="175360" y="495392"/>
                  <a:pt x="171092" y="499660"/>
                  <a:pt x="165835" y="499660"/>
                </a:cubicBezTo>
                <a:cubicBezTo>
                  <a:pt x="160577" y="499660"/>
                  <a:pt x="156309" y="495392"/>
                  <a:pt x="156309" y="490135"/>
                </a:cubicBezTo>
                <a:cubicBezTo>
                  <a:pt x="156309" y="484877"/>
                  <a:pt x="160577" y="480610"/>
                  <a:pt x="165835" y="480610"/>
                </a:cubicBezTo>
                <a:close/>
                <a:moveTo>
                  <a:pt x="325569" y="452606"/>
                </a:moveTo>
                <a:cubicBezTo>
                  <a:pt x="333188" y="453204"/>
                  <a:pt x="339237" y="459254"/>
                  <a:pt x="339828" y="466865"/>
                </a:cubicBezTo>
                <a:cubicBezTo>
                  <a:pt x="340504" y="475418"/>
                  <a:pt x="334113" y="482895"/>
                  <a:pt x="325569" y="483562"/>
                </a:cubicBezTo>
                <a:cubicBezTo>
                  <a:pt x="317948" y="482962"/>
                  <a:pt x="311900" y="476913"/>
                  <a:pt x="311310" y="469303"/>
                </a:cubicBezTo>
                <a:cubicBezTo>
                  <a:pt x="310633" y="460750"/>
                  <a:pt x="317025" y="453277"/>
                  <a:pt x="325569" y="452606"/>
                </a:cubicBezTo>
                <a:close/>
                <a:moveTo>
                  <a:pt x="336713" y="421555"/>
                </a:moveTo>
                <a:cubicBezTo>
                  <a:pt x="341970" y="421555"/>
                  <a:pt x="346238" y="425819"/>
                  <a:pt x="346238" y="431080"/>
                </a:cubicBezTo>
                <a:cubicBezTo>
                  <a:pt x="346238" y="436340"/>
                  <a:pt x="341970" y="440605"/>
                  <a:pt x="336713" y="440605"/>
                </a:cubicBezTo>
                <a:cubicBezTo>
                  <a:pt x="331455" y="440605"/>
                  <a:pt x="327187" y="436340"/>
                  <a:pt x="327187" y="431080"/>
                </a:cubicBezTo>
                <a:cubicBezTo>
                  <a:pt x="327187" y="425819"/>
                  <a:pt x="331455" y="421555"/>
                  <a:pt x="336713" y="421555"/>
                </a:cubicBezTo>
                <a:close/>
                <a:moveTo>
                  <a:pt x="169549" y="296491"/>
                </a:moveTo>
                <a:cubicBezTo>
                  <a:pt x="177168" y="297089"/>
                  <a:pt x="183217" y="303138"/>
                  <a:pt x="183808" y="310753"/>
                </a:cubicBezTo>
                <a:cubicBezTo>
                  <a:pt x="184484" y="319302"/>
                  <a:pt x="178093" y="326775"/>
                  <a:pt x="169549" y="327447"/>
                </a:cubicBezTo>
                <a:cubicBezTo>
                  <a:pt x="161929" y="326849"/>
                  <a:pt x="155880" y="320799"/>
                  <a:pt x="155290" y="313184"/>
                </a:cubicBezTo>
                <a:cubicBezTo>
                  <a:pt x="154613" y="304635"/>
                  <a:pt x="161005" y="297162"/>
                  <a:pt x="169549" y="296491"/>
                </a:cubicBezTo>
                <a:close/>
                <a:moveTo>
                  <a:pt x="188123" y="265059"/>
                </a:moveTo>
                <a:cubicBezTo>
                  <a:pt x="193380" y="265059"/>
                  <a:pt x="197648" y="269323"/>
                  <a:pt x="197648" y="274584"/>
                </a:cubicBezTo>
                <a:cubicBezTo>
                  <a:pt x="197648" y="279844"/>
                  <a:pt x="193380" y="284109"/>
                  <a:pt x="188123" y="284109"/>
                </a:cubicBezTo>
                <a:cubicBezTo>
                  <a:pt x="182865" y="284109"/>
                  <a:pt x="178597" y="279844"/>
                  <a:pt x="178597" y="274584"/>
                </a:cubicBezTo>
                <a:cubicBezTo>
                  <a:pt x="178597" y="269323"/>
                  <a:pt x="182865" y="265059"/>
                  <a:pt x="188123" y="265059"/>
                </a:cubicBezTo>
                <a:close/>
                <a:moveTo>
                  <a:pt x="371669" y="250867"/>
                </a:moveTo>
                <a:cubicBezTo>
                  <a:pt x="334903" y="340306"/>
                  <a:pt x="238319" y="398599"/>
                  <a:pt x="212792" y="491849"/>
                </a:cubicBezTo>
                <a:cubicBezTo>
                  <a:pt x="225613" y="477171"/>
                  <a:pt x="239357" y="463331"/>
                  <a:pt x="253940" y="450416"/>
                </a:cubicBezTo>
                <a:cubicBezTo>
                  <a:pt x="275457" y="430081"/>
                  <a:pt x="295355" y="408107"/>
                  <a:pt x="313472" y="384693"/>
                </a:cubicBezTo>
                <a:cubicBezTo>
                  <a:pt x="331607" y="361234"/>
                  <a:pt x="346333" y="335322"/>
                  <a:pt x="357191" y="307731"/>
                </a:cubicBezTo>
                <a:lnTo>
                  <a:pt x="357096" y="307541"/>
                </a:lnTo>
                <a:cubicBezTo>
                  <a:pt x="361935" y="294896"/>
                  <a:pt x="365697" y="281863"/>
                  <a:pt x="368335" y="268583"/>
                </a:cubicBezTo>
                <a:cubicBezTo>
                  <a:pt x="368812" y="266012"/>
                  <a:pt x="371002" y="256963"/>
                  <a:pt x="371669" y="250867"/>
                </a:cubicBezTo>
                <a:close/>
                <a:moveTo>
                  <a:pt x="370907" y="245247"/>
                </a:moveTo>
                <a:cubicBezTo>
                  <a:pt x="367383" y="242675"/>
                  <a:pt x="364144" y="245914"/>
                  <a:pt x="359668" y="248295"/>
                </a:cubicBezTo>
                <a:lnTo>
                  <a:pt x="359572" y="248104"/>
                </a:lnTo>
                <a:cubicBezTo>
                  <a:pt x="270180" y="296032"/>
                  <a:pt x="213297" y="388168"/>
                  <a:pt x="210506" y="489563"/>
                </a:cubicBezTo>
                <a:cubicBezTo>
                  <a:pt x="237557" y="395551"/>
                  <a:pt x="336141" y="336973"/>
                  <a:pt x="370907" y="245247"/>
                </a:cubicBezTo>
                <a:close/>
                <a:moveTo>
                  <a:pt x="364430" y="150378"/>
                </a:moveTo>
                <a:lnTo>
                  <a:pt x="377803" y="158329"/>
                </a:lnTo>
                <a:lnTo>
                  <a:pt x="378598" y="162022"/>
                </a:lnTo>
                <a:cubicBezTo>
                  <a:pt x="377813" y="163356"/>
                  <a:pt x="376193" y="164141"/>
                  <a:pt x="374527" y="163046"/>
                </a:cubicBezTo>
                <a:cubicBezTo>
                  <a:pt x="369040" y="159372"/>
                  <a:pt x="363239" y="156185"/>
                  <a:pt x="357191" y="153521"/>
                </a:cubicBezTo>
                <a:cubicBezTo>
                  <a:pt x="368640" y="166888"/>
                  <a:pt x="385614" y="174231"/>
                  <a:pt x="403197" y="173428"/>
                </a:cubicBezTo>
                <a:lnTo>
                  <a:pt x="377803" y="158329"/>
                </a:lnTo>
                <a:lnTo>
                  <a:pt x="377670" y="157712"/>
                </a:lnTo>
                <a:cubicBezTo>
                  <a:pt x="373450" y="154940"/>
                  <a:pt x="369021" y="152488"/>
                  <a:pt x="364430" y="150378"/>
                </a:cubicBezTo>
                <a:close/>
                <a:moveTo>
                  <a:pt x="468531" y="50275"/>
                </a:moveTo>
                <a:cubicBezTo>
                  <a:pt x="459395" y="51895"/>
                  <a:pt x="450579" y="55323"/>
                  <a:pt x="442631" y="60462"/>
                </a:cubicBezTo>
                <a:cubicBezTo>
                  <a:pt x="452412" y="57674"/>
                  <a:pt x="462423" y="55761"/>
                  <a:pt x="472539" y="54747"/>
                </a:cubicBezTo>
                <a:cubicBezTo>
                  <a:pt x="476539" y="54366"/>
                  <a:pt x="476444" y="60938"/>
                  <a:pt x="472539" y="60938"/>
                </a:cubicBezTo>
                <a:cubicBezTo>
                  <a:pt x="461661" y="62037"/>
                  <a:pt x="450908" y="64174"/>
                  <a:pt x="440440" y="67320"/>
                </a:cubicBezTo>
                <a:cubicBezTo>
                  <a:pt x="455156" y="70249"/>
                  <a:pt x="476033" y="71088"/>
                  <a:pt x="487963" y="62645"/>
                </a:cubicBezTo>
                <a:lnTo>
                  <a:pt x="496285" y="50935"/>
                </a:lnTo>
                <a:lnTo>
                  <a:pt x="496351" y="50937"/>
                </a:lnTo>
                <a:lnTo>
                  <a:pt x="496351" y="50842"/>
                </a:lnTo>
                <a:lnTo>
                  <a:pt x="496285" y="50935"/>
                </a:lnTo>
                <a:close/>
                <a:moveTo>
                  <a:pt x="280801" y="20076"/>
                </a:moveTo>
                <a:lnTo>
                  <a:pt x="280801" y="20171"/>
                </a:lnTo>
                <a:cubicBezTo>
                  <a:pt x="271628" y="28819"/>
                  <a:pt x="268056" y="41873"/>
                  <a:pt x="271561" y="53985"/>
                </a:cubicBezTo>
                <a:cubicBezTo>
                  <a:pt x="272419" y="48746"/>
                  <a:pt x="272419" y="43507"/>
                  <a:pt x="272419" y="38078"/>
                </a:cubicBezTo>
                <a:cubicBezTo>
                  <a:pt x="272647" y="36776"/>
                  <a:pt x="273666" y="35757"/>
                  <a:pt x="274971" y="35527"/>
                </a:cubicBezTo>
                <a:cubicBezTo>
                  <a:pt x="276676" y="35226"/>
                  <a:pt x="278305" y="36369"/>
                  <a:pt x="278610" y="38078"/>
                </a:cubicBezTo>
                <a:cubicBezTo>
                  <a:pt x="278553" y="45653"/>
                  <a:pt x="278105" y="53218"/>
                  <a:pt x="277276" y="60748"/>
                </a:cubicBezTo>
                <a:cubicBezTo>
                  <a:pt x="288802" y="50937"/>
                  <a:pt x="286516" y="33792"/>
                  <a:pt x="280801" y="20076"/>
                </a:cubicBezTo>
                <a:close/>
                <a:moveTo>
                  <a:pt x="334617" y="359"/>
                </a:moveTo>
                <a:cubicBezTo>
                  <a:pt x="342427" y="2741"/>
                  <a:pt x="342047" y="13218"/>
                  <a:pt x="340903" y="19409"/>
                </a:cubicBezTo>
                <a:cubicBezTo>
                  <a:pt x="337865" y="31439"/>
                  <a:pt x="332169" y="42635"/>
                  <a:pt x="324235" y="52175"/>
                </a:cubicBezTo>
                <a:cubicBezTo>
                  <a:pt x="323654" y="53025"/>
                  <a:pt x="322692" y="53526"/>
                  <a:pt x="321663" y="53509"/>
                </a:cubicBezTo>
                <a:cubicBezTo>
                  <a:pt x="316253" y="68992"/>
                  <a:pt x="307909" y="83287"/>
                  <a:pt x="297089" y="95609"/>
                </a:cubicBezTo>
                <a:cubicBezTo>
                  <a:pt x="303470" y="93323"/>
                  <a:pt x="311185" y="91609"/>
                  <a:pt x="318424" y="89227"/>
                </a:cubicBezTo>
                <a:cubicBezTo>
                  <a:pt x="318348" y="88850"/>
                  <a:pt x="318348" y="88462"/>
                  <a:pt x="318424" y="88084"/>
                </a:cubicBezTo>
                <a:cubicBezTo>
                  <a:pt x="319977" y="83079"/>
                  <a:pt x="322882" y="78599"/>
                  <a:pt x="326806" y="75130"/>
                </a:cubicBezTo>
                <a:cubicBezTo>
                  <a:pt x="329664" y="72654"/>
                  <a:pt x="334426" y="69034"/>
                  <a:pt x="338427" y="70749"/>
                </a:cubicBezTo>
                <a:cubicBezTo>
                  <a:pt x="341132" y="72041"/>
                  <a:pt x="342380" y="75199"/>
                  <a:pt x="341284" y="77988"/>
                </a:cubicBezTo>
                <a:cubicBezTo>
                  <a:pt x="341304" y="78008"/>
                  <a:pt x="341322" y="78029"/>
                  <a:pt x="341342" y="78050"/>
                </a:cubicBezTo>
                <a:cubicBezTo>
                  <a:pt x="342256" y="78997"/>
                  <a:pt x="342227" y="80505"/>
                  <a:pt x="341284" y="81417"/>
                </a:cubicBezTo>
                <a:cubicBezTo>
                  <a:pt x="328426" y="98562"/>
                  <a:pt x="302422" y="95323"/>
                  <a:pt x="286135" y="107325"/>
                </a:cubicBezTo>
                <a:lnTo>
                  <a:pt x="277848" y="116088"/>
                </a:lnTo>
                <a:cubicBezTo>
                  <a:pt x="251368" y="143520"/>
                  <a:pt x="239557" y="177620"/>
                  <a:pt x="230794" y="213624"/>
                </a:cubicBezTo>
                <a:cubicBezTo>
                  <a:pt x="242301" y="191969"/>
                  <a:pt x="256902" y="172106"/>
                  <a:pt x="274133" y="154664"/>
                </a:cubicBezTo>
                <a:cubicBezTo>
                  <a:pt x="291173" y="137913"/>
                  <a:pt x="311166" y="124448"/>
                  <a:pt x="333093" y="114945"/>
                </a:cubicBezTo>
                <a:lnTo>
                  <a:pt x="333093" y="114469"/>
                </a:lnTo>
                <a:cubicBezTo>
                  <a:pt x="340332" y="105515"/>
                  <a:pt x="347952" y="96752"/>
                  <a:pt x="355667" y="88180"/>
                </a:cubicBezTo>
                <a:cubicBezTo>
                  <a:pt x="355581" y="87326"/>
                  <a:pt x="355896" y="86481"/>
                  <a:pt x="356524" y="85894"/>
                </a:cubicBezTo>
                <a:cubicBezTo>
                  <a:pt x="366145" y="75607"/>
                  <a:pt x="369764" y="32077"/>
                  <a:pt x="393958" y="42460"/>
                </a:cubicBezTo>
                <a:cubicBezTo>
                  <a:pt x="415675" y="51985"/>
                  <a:pt x="385385" y="71797"/>
                  <a:pt x="371288" y="80560"/>
                </a:cubicBezTo>
                <a:cubicBezTo>
                  <a:pt x="362144" y="90180"/>
                  <a:pt x="353381" y="100181"/>
                  <a:pt x="344809" y="110373"/>
                </a:cubicBezTo>
                <a:cubicBezTo>
                  <a:pt x="370440" y="91878"/>
                  <a:pt x="398320" y="76708"/>
                  <a:pt x="427772" y="65224"/>
                </a:cubicBezTo>
                <a:cubicBezTo>
                  <a:pt x="427695" y="64352"/>
                  <a:pt x="428048" y="63498"/>
                  <a:pt x="428724" y="62939"/>
                </a:cubicBezTo>
                <a:cubicBezTo>
                  <a:pt x="447307" y="46310"/>
                  <a:pt x="472777" y="39677"/>
                  <a:pt x="497114" y="45127"/>
                </a:cubicBezTo>
                <a:cubicBezTo>
                  <a:pt x="498637" y="42650"/>
                  <a:pt x="502828" y="43126"/>
                  <a:pt x="502828" y="46555"/>
                </a:cubicBezTo>
                <a:cubicBezTo>
                  <a:pt x="499781" y="80179"/>
                  <a:pt x="452346" y="78750"/>
                  <a:pt x="429105" y="71225"/>
                </a:cubicBezTo>
                <a:cubicBezTo>
                  <a:pt x="407121" y="79539"/>
                  <a:pt x="386157" y="90340"/>
                  <a:pt x="366621" y="103420"/>
                </a:cubicBezTo>
                <a:cubicBezTo>
                  <a:pt x="380670" y="99601"/>
                  <a:pt x="395006" y="96926"/>
                  <a:pt x="409483" y="95419"/>
                </a:cubicBezTo>
                <a:cubicBezTo>
                  <a:pt x="410007" y="95257"/>
                  <a:pt x="410579" y="95257"/>
                  <a:pt x="411103" y="95419"/>
                </a:cubicBezTo>
                <a:cubicBezTo>
                  <a:pt x="420847" y="93150"/>
                  <a:pt x="431057" y="94051"/>
                  <a:pt x="440249" y="97991"/>
                </a:cubicBezTo>
                <a:cubicBezTo>
                  <a:pt x="448060" y="101896"/>
                  <a:pt x="455489" y="110849"/>
                  <a:pt x="449774" y="119517"/>
                </a:cubicBezTo>
                <a:cubicBezTo>
                  <a:pt x="443545" y="126726"/>
                  <a:pt x="433334" y="129008"/>
                  <a:pt x="424628" y="125137"/>
                </a:cubicBezTo>
                <a:cubicBezTo>
                  <a:pt x="420151" y="123609"/>
                  <a:pt x="416151" y="120951"/>
                  <a:pt x="413008" y="117422"/>
                </a:cubicBezTo>
                <a:cubicBezTo>
                  <a:pt x="408817" y="112183"/>
                  <a:pt x="407293" y="105896"/>
                  <a:pt x="401578" y="102658"/>
                </a:cubicBezTo>
                <a:cubicBezTo>
                  <a:pt x="367288" y="107464"/>
                  <a:pt x="334541" y="120039"/>
                  <a:pt x="305851" y="139424"/>
                </a:cubicBezTo>
                <a:cubicBezTo>
                  <a:pt x="320272" y="138200"/>
                  <a:pt x="334788" y="139752"/>
                  <a:pt x="348619" y="143996"/>
                </a:cubicBezTo>
                <a:cubicBezTo>
                  <a:pt x="349133" y="143251"/>
                  <a:pt x="350000" y="142821"/>
                  <a:pt x="350905" y="142853"/>
                </a:cubicBezTo>
                <a:cubicBezTo>
                  <a:pt x="375536" y="142247"/>
                  <a:pt x="398692" y="154566"/>
                  <a:pt x="411960" y="175333"/>
                </a:cubicBezTo>
                <a:cubicBezTo>
                  <a:pt x="413865" y="178286"/>
                  <a:pt x="410150" y="180953"/>
                  <a:pt x="407769" y="179524"/>
                </a:cubicBezTo>
                <a:cubicBezTo>
                  <a:pt x="384318" y="182114"/>
                  <a:pt x="361344" y="171613"/>
                  <a:pt x="347952" y="152188"/>
                </a:cubicBezTo>
                <a:cubicBezTo>
                  <a:pt x="347609" y="151530"/>
                  <a:pt x="347609" y="150749"/>
                  <a:pt x="347952" y="150092"/>
                </a:cubicBezTo>
                <a:cubicBezTo>
                  <a:pt x="332588" y="145128"/>
                  <a:pt x="316300" y="143759"/>
                  <a:pt x="300327" y="146092"/>
                </a:cubicBezTo>
                <a:cubicBezTo>
                  <a:pt x="299393" y="146249"/>
                  <a:pt x="298450" y="145968"/>
                  <a:pt x="297755" y="145330"/>
                </a:cubicBezTo>
                <a:cubicBezTo>
                  <a:pt x="247587" y="182223"/>
                  <a:pt x="215573" y="238781"/>
                  <a:pt x="209744" y="300778"/>
                </a:cubicBezTo>
                <a:lnTo>
                  <a:pt x="209744" y="441081"/>
                </a:lnTo>
                <a:cubicBezTo>
                  <a:pt x="228308" y="350097"/>
                  <a:pt x="289278" y="273483"/>
                  <a:pt x="373765" y="234960"/>
                </a:cubicBezTo>
                <a:cubicBezTo>
                  <a:pt x="374203" y="234714"/>
                  <a:pt x="374698" y="234580"/>
                  <a:pt x="375213" y="234567"/>
                </a:cubicBezTo>
                <a:cubicBezTo>
                  <a:pt x="376946" y="234521"/>
                  <a:pt x="378384" y="235892"/>
                  <a:pt x="378432" y="237627"/>
                </a:cubicBezTo>
                <a:cubicBezTo>
                  <a:pt x="374593" y="289850"/>
                  <a:pt x="355705" y="339841"/>
                  <a:pt x="324044" y="381550"/>
                </a:cubicBezTo>
                <a:cubicBezTo>
                  <a:pt x="308623" y="402507"/>
                  <a:pt x="291621" y="422250"/>
                  <a:pt x="273181" y="440605"/>
                </a:cubicBezTo>
                <a:cubicBezTo>
                  <a:pt x="252321" y="461750"/>
                  <a:pt x="226794" y="480705"/>
                  <a:pt x="210697" y="505946"/>
                </a:cubicBezTo>
                <a:cubicBezTo>
                  <a:pt x="210887" y="513757"/>
                  <a:pt x="211268" y="521567"/>
                  <a:pt x="212125" y="529473"/>
                </a:cubicBezTo>
                <a:cubicBezTo>
                  <a:pt x="212354" y="530759"/>
                  <a:pt x="211506" y="531997"/>
                  <a:pt x="210220" y="532235"/>
                </a:cubicBezTo>
                <a:lnTo>
                  <a:pt x="210220" y="573193"/>
                </a:lnTo>
                <a:cubicBezTo>
                  <a:pt x="212840" y="567764"/>
                  <a:pt x="216459" y="562887"/>
                  <a:pt x="220889" y="558810"/>
                </a:cubicBezTo>
                <a:cubicBezTo>
                  <a:pt x="224032" y="539855"/>
                  <a:pt x="241748" y="530330"/>
                  <a:pt x="259560" y="528902"/>
                </a:cubicBezTo>
                <a:cubicBezTo>
                  <a:pt x="261246" y="528902"/>
                  <a:pt x="262608" y="530264"/>
                  <a:pt x="262608" y="531950"/>
                </a:cubicBezTo>
                <a:cubicBezTo>
                  <a:pt x="261779" y="550571"/>
                  <a:pt x="246196" y="565106"/>
                  <a:pt x="227556" y="564620"/>
                </a:cubicBezTo>
                <a:cubicBezTo>
                  <a:pt x="226613" y="564582"/>
                  <a:pt x="225746" y="564134"/>
                  <a:pt x="225175" y="563382"/>
                </a:cubicBezTo>
                <a:cubicBezTo>
                  <a:pt x="217640" y="570059"/>
                  <a:pt x="212945" y="579355"/>
                  <a:pt x="212030" y="589385"/>
                </a:cubicBezTo>
                <a:cubicBezTo>
                  <a:pt x="211954" y="590490"/>
                  <a:pt x="211249" y="591462"/>
                  <a:pt x="210220" y="591862"/>
                </a:cubicBezTo>
                <a:lnTo>
                  <a:pt x="210220" y="619960"/>
                </a:lnTo>
                <a:cubicBezTo>
                  <a:pt x="212725" y="613731"/>
                  <a:pt x="216907" y="608321"/>
                  <a:pt x="222317" y="604339"/>
                </a:cubicBezTo>
                <a:cubicBezTo>
                  <a:pt x="225899" y="597862"/>
                  <a:pt x="230832" y="592243"/>
                  <a:pt x="236795" y="587861"/>
                </a:cubicBezTo>
                <a:cubicBezTo>
                  <a:pt x="241367" y="584813"/>
                  <a:pt x="248606" y="583766"/>
                  <a:pt x="251654" y="589290"/>
                </a:cubicBezTo>
                <a:cubicBezTo>
                  <a:pt x="254702" y="594814"/>
                  <a:pt x="249368" y="599863"/>
                  <a:pt x="245177" y="602816"/>
                </a:cubicBezTo>
                <a:cubicBezTo>
                  <a:pt x="239805" y="606664"/>
                  <a:pt x="233395" y="608788"/>
                  <a:pt x="226794" y="608912"/>
                </a:cubicBezTo>
                <a:lnTo>
                  <a:pt x="226318" y="608912"/>
                </a:lnTo>
                <a:cubicBezTo>
                  <a:pt x="219517" y="613798"/>
                  <a:pt x="215116" y="621351"/>
                  <a:pt x="214221" y="629676"/>
                </a:cubicBezTo>
                <a:cubicBezTo>
                  <a:pt x="213973" y="631486"/>
                  <a:pt x="212316" y="632762"/>
                  <a:pt x="210506" y="632533"/>
                </a:cubicBezTo>
                <a:lnTo>
                  <a:pt x="210506" y="769217"/>
                </a:lnTo>
                <a:cubicBezTo>
                  <a:pt x="217479" y="753501"/>
                  <a:pt x="227670" y="739414"/>
                  <a:pt x="240415" y="727879"/>
                </a:cubicBezTo>
                <a:cubicBezTo>
                  <a:pt x="244225" y="719516"/>
                  <a:pt x="246358" y="710486"/>
                  <a:pt x="246701" y="701304"/>
                </a:cubicBezTo>
                <a:cubicBezTo>
                  <a:pt x="245663" y="701685"/>
                  <a:pt x="244501" y="701342"/>
                  <a:pt x="243844" y="700447"/>
                </a:cubicBezTo>
                <a:cubicBezTo>
                  <a:pt x="231766" y="685540"/>
                  <a:pt x="230766" y="664518"/>
                  <a:pt x="241367" y="648535"/>
                </a:cubicBezTo>
                <a:cubicBezTo>
                  <a:pt x="240034" y="645964"/>
                  <a:pt x="242701" y="642249"/>
                  <a:pt x="245463" y="644249"/>
                </a:cubicBezTo>
                <a:cubicBezTo>
                  <a:pt x="246311" y="644840"/>
                  <a:pt x="247130" y="645468"/>
                  <a:pt x="247920" y="646126"/>
                </a:cubicBezTo>
                <a:cubicBezTo>
                  <a:pt x="264113" y="659575"/>
                  <a:pt x="266332" y="683587"/>
                  <a:pt x="252892" y="699780"/>
                </a:cubicBezTo>
                <a:cubicBezTo>
                  <a:pt x="252797" y="706543"/>
                  <a:pt x="251835" y="713267"/>
                  <a:pt x="250035" y="719783"/>
                </a:cubicBezTo>
                <a:cubicBezTo>
                  <a:pt x="257074" y="714153"/>
                  <a:pt x="264522" y="709057"/>
                  <a:pt x="272323" y="704543"/>
                </a:cubicBezTo>
                <a:cubicBezTo>
                  <a:pt x="272295" y="703742"/>
                  <a:pt x="272571" y="702961"/>
                  <a:pt x="273085" y="702352"/>
                </a:cubicBezTo>
                <a:cubicBezTo>
                  <a:pt x="286173" y="685740"/>
                  <a:pt x="295383" y="666404"/>
                  <a:pt x="300041" y="645773"/>
                </a:cubicBezTo>
                <a:cubicBezTo>
                  <a:pt x="286430" y="618827"/>
                  <a:pt x="294231" y="585985"/>
                  <a:pt x="318520" y="568049"/>
                </a:cubicBezTo>
                <a:cubicBezTo>
                  <a:pt x="318424" y="564049"/>
                  <a:pt x="324711" y="564144"/>
                  <a:pt x="324711" y="568049"/>
                </a:cubicBezTo>
                <a:cubicBezTo>
                  <a:pt x="326549" y="587052"/>
                  <a:pt x="326740" y="606168"/>
                  <a:pt x="325282" y="625199"/>
                </a:cubicBezTo>
                <a:cubicBezTo>
                  <a:pt x="324330" y="635362"/>
                  <a:pt x="318358" y="644364"/>
                  <a:pt x="309376" y="649202"/>
                </a:cubicBezTo>
                <a:cubicBezTo>
                  <a:pt x="308309" y="649926"/>
                  <a:pt x="306918" y="649926"/>
                  <a:pt x="305851" y="649202"/>
                </a:cubicBezTo>
                <a:cubicBezTo>
                  <a:pt x="301670" y="666938"/>
                  <a:pt x="294202" y="683740"/>
                  <a:pt x="283849" y="698732"/>
                </a:cubicBezTo>
                <a:cubicBezTo>
                  <a:pt x="289087" y="696065"/>
                  <a:pt x="294422" y="693589"/>
                  <a:pt x="299756" y="691208"/>
                </a:cubicBezTo>
                <a:cubicBezTo>
                  <a:pt x="299574" y="690617"/>
                  <a:pt x="299574" y="689988"/>
                  <a:pt x="299756" y="689398"/>
                </a:cubicBezTo>
                <a:cubicBezTo>
                  <a:pt x="310080" y="669310"/>
                  <a:pt x="331683" y="657622"/>
                  <a:pt x="354143" y="659966"/>
                </a:cubicBezTo>
                <a:cubicBezTo>
                  <a:pt x="354781" y="660042"/>
                  <a:pt x="355381" y="660308"/>
                  <a:pt x="355858" y="660728"/>
                </a:cubicBezTo>
                <a:cubicBezTo>
                  <a:pt x="357477" y="659394"/>
                  <a:pt x="360715" y="659489"/>
                  <a:pt x="360715" y="662061"/>
                </a:cubicBezTo>
                <a:cubicBezTo>
                  <a:pt x="366716" y="689112"/>
                  <a:pt x="326806" y="697304"/>
                  <a:pt x="307756" y="695779"/>
                </a:cubicBezTo>
                <a:cubicBezTo>
                  <a:pt x="307070" y="695713"/>
                  <a:pt x="306432" y="695408"/>
                  <a:pt x="305947" y="694922"/>
                </a:cubicBezTo>
                <a:lnTo>
                  <a:pt x="305185" y="695494"/>
                </a:lnTo>
                <a:cubicBezTo>
                  <a:pt x="283325" y="704057"/>
                  <a:pt x="263141" y="716411"/>
                  <a:pt x="245558" y="731975"/>
                </a:cubicBezTo>
                <a:lnTo>
                  <a:pt x="245082" y="733117"/>
                </a:lnTo>
                <a:cubicBezTo>
                  <a:pt x="244663" y="734013"/>
                  <a:pt x="243777" y="734594"/>
                  <a:pt x="242796" y="734641"/>
                </a:cubicBezTo>
                <a:cubicBezTo>
                  <a:pt x="241824" y="735518"/>
                  <a:pt x="240910" y="736432"/>
                  <a:pt x="240034" y="737404"/>
                </a:cubicBezTo>
                <a:cubicBezTo>
                  <a:pt x="247920" y="734632"/>
                  <a:pt x="256169" y="733022"/>
                  <a:pt x="264513" y="732641"/>
                </a:cubicBezTo>
                <a:cubicBezTo>
                  <a:pt x="264875" y="731984"/>
                  <a:pt x="265494" y="731498"/>
                  <a:pt x="266227" y="731308"/>
                </a:cubicBezTo>
                <a:cubicBezTo>
                  <a:pt x="269513" y="730317"/>
                  <a:pt x="272905" y="729679"/>
                  <a:pt x="276324" y="729403"/>
                </a:cubicBezTo>
                <a:cubicBezTo>
                  <a:pt x="280315" y="725879"/>
                  <a:pt x="285601" y="724183"/>
                  <a:pt x="290897" y="724735"/>
                </a:cubicBezTo>
                <a:cubicBezTo>
                  <a:pt x="295250" y="725659"/>
                  <a:pt x="298689" y="728993"/>
                  <a:pt x="299756" y="733308"/>
                </a:cubicBezTo>
                <a:cubicBezTo>
                  <a:pt x="302518" y="747691"/>
                  <a:pt x="281182" y="743690"/>
                  <a:pt x="273943" y="741500"/>
                </a:cubicBezTo>
                <a:cubicBezTo>
                  <a:pt x="272752" y="741138"/>
                  <a:pt x="271914" y="740071"/>
                  <a:pt x="271847" y="738833"/>
                </a:cubicBezTo>
                <a:cubicBezTo>
                  <a:pt x="258188" y="738242"/>
                  <a:pt x="244596" y="741090"/>
                  <a:pt x="232318" y="747119"/>
                </a:cubicBezTo>
                <a:cubicBezTo>
                  <a:pt x="231909" y="747205"/>
                  <a:pt x="231490" y="747205"/>
                  <a:pt x="231080" y="747119"/>
                </a:cubicBezTo>
                <a:cubicBezTo>
                  <a:pt x="221069" y="759559"/>
                  <a:pt x="214031" y="774123"/>
                  <a:pt x="210506" y="789696"/>
                </a:cubicBezTo>
                <a:lnTo>
                  <a:pt x="210506" y="923046"/>
                </a:lnTo>
                <a:cubicBezTo>
                  <a:pt x="211916" y="912626"/>
                  <a:pt x="217745" y="903329"/>
                  <a:pt x="226508" y="897519"/>
                </a:cubicBezTo>
                <a:cubicBezTo>
                  <a:pt x="250797" y="883708"/>
                  <a:pt x="250797" y="919427"/>
                  <a:pt x="251654" y="933238"/>
                </a:cubicBezTo>
                <a:cubicBezTo>
                  <a:pt x="253750" y="965242"/>
                  <a:pt x="255464" y="997246"/>
                  <a:pt x="256417" y="1029250"/>
                </a:cubicBezTo>
                <a:cubicBezTo>
                  <a:pt x="259465" y="996808"/>
                  <a:pt x="264332" y="964566"/>
                  <a:pt x="270990" y="932666"/>
                </a:cubicBezTo>
                <a:cubicBezTo>
                  <a:pt x="274609" y="915426"/>
                  <a:pt x="279277" y="857895"/>
                  <a:pt x="309090" y="866467"/>
                </a:cubicBezTo>
                <a:cubicBezTo>
                  <a:pt x="322911" y="872325"/>
                  <a:pt x="333579" y="883793"/>
                  <a:pt x="338427" y="897995"/>
                </a:cubicBezTo>
                <a:cubicBezTo>
                  <a:pt x="344047" y="916093"/>
                  <a:pt x="332331" y="940096"/>
                  <a:pt x="326521" y="957050"/>
                </a:cubicBezTo>
                <a:cubicBezTo>
                  <a:pt x="313814" y="993626"/>
                  <a:pt x="297641" y="1028897"/>
                  <a:pt x="278229" y="1062397"/>
                </a:cubicBezTo>
                <a:cubicBezTo>
                  <a:pt x="308042" y="1027535"/>
                  <a:pt x="334903" y="990959"/>
                  <a:pt x="361858" y="953716"/>
                </a:cubicBezTo>
                <a:cubicBezTo>
                  <a:pt x="373574" y="937619"/>
                  <a:pt x="403578" y="908092"/>
                  <a:pt x="424628" y="930285"/>
                </a:cubicBezTo>
                <a:cubicBezTo>
                  <a:pt x="442631" y="948954"/>
                  <a:pt x="397958" y="986959"/>
                  <a:pt x="386528" y="998103"/>
                </a:cubicBezTo>
                <a:cubicBezTo>
                  <a:pt x="362954" y="1021039"/>
                  <a:pt x="338227" y="1042756"/>
                  <a:pt x="312424" y="1063159"/>
                </a:cubicBezTo>
                <a:cubicBezTo>
                  <a:pt x="334331" y="1048385"/>
                  <a:pt x="357925" y="1036298"/>
                  <a:pt x="382718" y="1027154"/>
                </a:cubicBezTo>
                <a:cubicBezTo>
                  <a:pt x="395291" y="1023154"/>
                  <a:pt x="436630" y="1020868"/>
                  <a:pt x="440344" y="1041251"/>
                </a:cubicBezTo>
                <a:cubicBezTo>
                  <a:pt x="443583" y="1059539"/>
                  <a:pt x="407007" y="1069541"/>
                  <a:pt x="394339" y="1073541"/>
                </a:cubicBezTo>
                <a:cubicBezTo>
                  <a:pt x="387766" y="1075446"/>
                  <a:pt x="381480" y="1077161"/>
                  <a:pt x="375289" y="1078875"/>
                </a:cubicBezTo>
                <a:cubicBezTo>
                  <a:pt x="392339" y="1076017"/>
                  <a:pt x="409388" y="1073351"/>
                  <a:pt x="426533" y="1071255"/>
                </a:cubicBezTo>
                <a:cubicBezTo>
                  <a:pt x="446631" y="1068779"/>
                  <a:pt x="492256" y="1062968"/>
                  <a:pt x="496637" y="1093448"/>
                </a:cubicBezTo>
                <a:cubicBezTo>
                  <a:pt x="501114" y="1122023"/>
                  <a:pt x="442440" y="1120690"/>
                  <a:pt x="424914" y="1122023"/>
                </a:cubicBezTo>
                <a:cubicBezTo>
                  <a:pt x="405045" y="1123528"/>
                  <a:pt x="385099" y="1123852"/>
                  <a:pt x="365192" y="1122976"/>
                </a:cubicBezTo>
                <a:cubicBezTo>
                  <a:pt x="382756" y="1126948"/>
                  <a:pt x="399920" y="1132558"/>
                  <a:pt x="416437" y="1139740"/>
                </a:cubicBezTo>
                <a:cubicBezTo>
                  <a:pt x="417103" y="1138625"/>
                  <a:pt x="418399" y="1138044"/>
                  <a:pt x="419675" y="1138311"/>
                </a:cubicBezTo>
                <a:cubicBezTo>
                  <a:pt x="484636" y="1149170"/>
                  <a:pt x="552835" y="1158028"/>
                  <a:pt x="617128" y="1138311"/>
                </a:cubicBezTo>
                <a:cubicBezTo>
                  <a:pt x="619891" y="1137454"/>
                  <a:pt x="622462" y="1136501"/>
                  <a:pt x="625129" y="1135549"/>
                </a:cubicBezTo>
                <a:cubicBezTo>
                  <a:pt x="623882" y="1124957"/>
                  <a:pt x="624453" y="1114222"/>
                  <a:pt x="626844" y="1103830"/>
                </a:cubicBezTo>
                <a:cubicBezTo>
                  <a:pt x="626606" y="1103088"/>
                  <a:pt x="626606" y="1102288"/>
                  <a:pt x="626844" y="1101545"/>
                </a:cubicBezTo>
                <a:cubicBezTo>
                  <a:pt x="614652" y="1075922"/>
                  <a:pt x="630082" y="1052015"/>
                  <a:pt x="645894" y="1031917"/>
                </a:cubicBezTo>
                <a:cubicBezTo>
                  <a:pt x="646113" y="1030755"/>
                  <a:pt x="646961" y="1029802"/>
                  <a:pt x="648085" y="1029440"/>
                </a:cubicBezTo>
                <a:cubicBezTo>
                  <a:pt x="650085" y="1028297"/>
                  <a:pt x="652276" y="1030393"/>
                  <a:pt x="652276" y="1032679"/>
                </a:cubicBezTo>
                <a:cubicBezTo>
                  <a:pt x="660581" y="1047395"/>
                  <a:pt x="663153" y="1064664"/>
                  <a:pt x="659515" y="1081161"/>
                </a:cubicBezTo>
                <a:cubicBezTo>
                  <a:pt x="655962" y="1093544"/>
                  <a:pt x="645637" y="1102802"/>
                  <a:pt x="632940" y="1104974"/>
                </a:cubicBezTo>
                <a:cubicBezTo>
                  <a:pt x="630806" y="1114337"/>
                  <a:pt x="630235" y="1123995"/>
                  <a:pt x="631225" y="1133549"/>
                </a:cubicBezTo>
                <a:cubicBezTo>
                  <a:pt x="645961" y="1127814"/>
                  <a:pt x="659886" y="1120194"/>
                  <a:pt x="672659" y="1110879"/>
                </a:cubicBezTo>
                <a:cubicBezTo>
                  <a:pt x="672583" y="1110469"/>
                  <a:pt x="672583" y="1110050"/>
                  <a:pt x="672659" y="1109641"/>
                </a:cubicBezTo>
                <a:cubicBezTo>
                  <a:pt x="676936" y="1098401"/>
                  <a:pt x="679536" y="1086590"/>
                  <a:pt x="680374" y="1074589"/>
                </a:cubicBezTo>
                <a:cubicBezTo>
                  <a:pt x="680231" y="1074055"/>
                  <a:pt x="680231" y="1073503"/>
                  <a:pt x="680374" y="1072970"/>
                </a:cubicBezTo>
                <a:cubicBezTo>
                  <a:pt x="675422" y="1068283"/>
                  <a:pt x="672745" y="1061682"/>
                  <a:pt x="673040" y="1054872"/>
                </a:cubicBezTo>
                <a:cubicBezTo>
                  <a:pt x="673764" y="1048633"/>
                  <a:pt x="679050" y="1043928"/>
                  <a:pt x="685327" y="1043918"/>
                </a:cubicBezTo>
                <a:cubicBezTo>
                  <a:pt x="690966" y="1044652"/>
                  <a:pt x="695100" y="1049576"/>
                  <a:pt x="694852" y="1055253"/>
                </a:cubicBezTo>
                <a:cubicBezTo>
                  <a:pt x="694005" y="1061835"/>
                  <a:pt x="691366" y="1068064"/>
                  <a:pt x="687232" y="1073255"/>
                </a:cubicBezTo>
                <a:cubicBezTo>
                  <a:pt x="686585" y="1083733"/>
                  <a:pt x="684661" y="1094096"/>
                  <a:pt x="681517" y="1104116"/>
                </a:cubicBezTo>
                <a:cubicBezTo>
                  <a:pt x="696510" y="1091648"/>
                  <a:pt x="709911" y="1077380"/>
                  <a:pt x="721427" y="1061635"/>
                </a:cubicBezTo>
                <a:cubicBezTo>
                  <a:pt x="721132" y="1060930"/>
                  <a:pt x="721132" y="1060149"/>
                  <a:pt x="721427" y="1059444"/>
                </a:cubicBezTo>
                <a:cubicBezTo>
                  <a:pt x="723380" y="1048643"/>
                  <a:pt x="723380" y="1037575"/>
                  <a:pt x="721427" y="1026773"/>
                </a:cubicBezTo>
                <a:cubicBezTo>
                  <a:pt x="715083" y="1023573"/>
                  <a:pt x="710312" y="1017934"/>
                  <a:pt x="708187" y="1011152"/>
                </a:cubicBezTo>
                <a:cubicBezTo>
                  <a:pt x="705959" y="1005580"/>
                  <a:pt x="707759" y="999208"/>
                  <a:pt x="712569" y="995627"/>
                </a:cubicBezTo>
                <a:cubicBezTo>
                  <a:pt x="713398" y="995169"/>
                  <a:pt x="714302" y="994846"/>
                  <a:pt x="715236" y="994674"/>
                </a:cubicBezTo>
                <a:cubicBezTo>
                  <a:pt x="716493" y="993779"/>
                  <a:pt x="718170" y="993779"/>
                  <a:pt x="719427" y="994674"/>
                </a:cubicBezTo>
                <a:cubicBezTo>
                  <a:pt x="722751" y="995112"/>
                  <a:pt x="725752" y="996903"/>
                  <a:pt x="727714" y="999627"/>
                </a:cubicBezTo>
                <a:cubicBezTo>
                  <a:pt x="731428" y="1006761"/>
                  <a:pt x="731428" y="1015258"/>
                  <a:pt x="727714" y="1022392"/>
                </a:cubicBezTo>
                <a:cubicBezTo>
                  <a:pt x="727533" y="1022839"/>
                  <a:pt x="727237" y="1023239"/>
                  <a:pt x="726856" y="1023535"/>
                </a:cubicBezTo>
                <a:cubicBezTo>
                  <a:pt x="728704" y="1032946"/>
                  <a:pt x="729219" y="1042556"/>
                  <a:pt x="728381" y="1052110"/>
                </a:cubicBezTo>
                <a:cubicBezTo>
                  <a:pt x="734667" y="1042394"/>
                  <a:pt x="741144" y="1032107"/>
                  <a:pt x="747431" y="1021344"/>
                </a:cubicBezTo>
                <a:cubicBezTo>
                  <a:pt x="747326" y="1020906"/>
                  <a:pt x="747326" y="1020449"/>
                  <a:pt x="747431" y="1020011"/>
                </a:cubicBezTo>
                <a:cubicBezTo>
                  <a:pt x="747907" y="1012771"/>
                  <a:pt x="748954" y="984768"/>
                  <a:pt x="763147" y="991436"/>
                </a:cubicBezTo>
                <a:cubicBezTo>
                  <a:pt x="777339" y="998103"/>
                  <a:pt x="763337" y="1016962"/>
                  <a:pt x="754860" y="1021534"/>
                </a:cubicBezTo>
                <a:cubicBezTo>
                  <a:pt x="748288" y="1032869"/>
                  <a:pt x="741620" y="1043728"/>
                  <a:pt x="734572" y="1054015"/>
                </a:cubicBezTo>
                <a:cubicBezTo>
                  <a:pt x="739258" y="1050957"/>
                  <a:pt x="744363" y="1048586"/>
                  <a:pt x="749716" y="1046966"/>
                </a:cubicBezTo>
                <a:cubicBezTo>
                  <a:pt x="749697" y="1046100"/>
                  <a:pt x="750040" y="1045271"/>
                  <a:pt x="750669" y="1044680"/>
                </a:cubicBezTo>
                <a:cubicBezTo>
                  <a:pt x="761832" y="1034746"/>
                  <a:pt x="777768" y="1032250"/>
                  <a:pt x="791436" y="1038299"/>
                </a:cubicBezTo>
                <a:cubicBezTo>
                  <a:pt x="792007" y="1038556"/>
                  <a:pt x="792474" y="1038994"/>
                  <a:pt x="792769" y="1039537"/>
                </a:cubicBezTo>
                <a:cubicBezTo>
                  <a:pt x="794046" y="1040165"/>
                  <a:pt x="794713" y="1041585"/>
                  <a:pt x="794389" y="1042966"/>
                </a:cubicBezTo>
                <a:cubicBezTo>
                  <a:pt x="790102" y="1060778"/>
                  <a:pt x="765623" y="1059539"/>
                  <a:pt x="753431" y="1052491"/>
                </a:cubicBezTo>
                <a:cubicBezTo>
                  <a:pt x="743916" y="1055005"/>
                  <a:pt x="735296" y="1060158"/>
                  <a:pt x="728571" y="1067350"/>
                </a:cubicBezTo>
                <a:cubicBezTo>
                  <a:pt x="727580" y="1068283"/>
                  <a:pt x="726037" y="1068283"/>
                  <a:pt x="725047" y="1067350"/>
                </a:cubicBezTo>
                <a:cubicBezTo>
                  <a:pt x="720284" y="1073636"/>
                  <a:pt x="715331" y="1079732"/>
                  <a:pt x="710188" y="1085542"/>
                </a:cubicBezTo>
                <a:cubicBezTo>
                  <a:pt x="716160" y="1082685"/>
                  <a:pt x="722627" y="1081037"/>
                  <a:pt x="729238" y="1080685"/>
                </a:cubicBezTo>
                <a:cubicBezTo>
                  <a:pt x="734543" y="1076256"/>
                  <a:pt x="740972" y="1073389"/>
                  <a:pt x="747811" y="1072398"/>
                </a:cubicBezTo>
                <a:cubicBezTo>
                  <a:pt x="752098" y="1072112"/>
                  <a:pt x="759432" y="1072779"/>
                  <a:pt x="760956" y="1077637"/>
                </a:cubicBezTo>
                <a:cubicBezTo>
                  <a:pt x="762480" y="1082495"/>
                  <a:pt x="758194" y="1087733"/>
                  <a:pt x="754289" y="1090019"/>
                </a:cubicBezTo>
                <a:cubicBezTo>
                  <a:pt x="747487" y="1092829"/>
                  <a:pt x="739848" y="1092829"/>
                  <a:pt x="733048" y="1090019"/>
                </a:cubicBezTo>
                <a:cubicBezTo>
                  <a:pt x="733048" y="1090019"/>
                  <a:pt x="733038" y="1090019"/>
                  <a:pt x="733038" y="1090019"/>
                </a:cubicBezTo>
                <a:cubicBezTo>
                  <a:pt x="731600" y="1089724"/>
                  <a:pt x="730657" y="1088324"/>
                  <a:pt x="730952" y="1086876"/>
                </a:cubicBezTo>
                <a:cubicBezTo>
                  <a:pt x="730162" y="1087352"/>
                  <a:pt x="729171" y="1087352"/>
                  <a:pt x="728381" y="1086876"/>
                </a:cubicBezTo>
                <a:cubicBezTo>
                  <a:pt x="716303" y="1088610"/>
                  <a:pt x="704901" y="1093505"/>
                  <a:pt x="695329" y="1101068"/>
                </a:cubicBezTo>
                <a:cubicBezTo>
                  <a:pt x="694948" y="1101154"/>
                  <a:pt x="694567" y="1101154"/>
                  <a:pt x="694186" y="1101068"/>
                </a:cubicBezTo>
                <a:cubicBezTo>
                  <a:pt x="674612" y="1119194"/>
                  <a:pt x="651438" y="1132987"/>
                  <a:pt x="626177" y="1141550"/>
                </a:cubicBezTo>
                <a:cubicBezTo>
                  <a:pt x="594507" y="1152408"/>
                  <a:pt x="561717" y="1156123"/>
                  <a:pt x="528737" y="1155825"/>
                </a:cubicBezTo>
                <a:lnTo>
                  <a:pt x="431032" y="1146113"/>
                </a:lnTo>
                <a:lnTo>
                  <a:pt x="430915" y="1146026"/>
                </a:lnTo>
                <a:lnTo>
                  <a:pt x="430153" y="1146026"/>
                </a:lnTo>
                <a:lnTo>
                  <a:pt x="431032" y="1146113"/>
                </a:lnTo>
                <a:lnTo>
                  <a:pt x="489779" y="1190032"/>
                </a:lnTo>
                <a:lnTo>
                  <a:pt x="569313" y="1190032"/>
                </a:lnTo>
                <a:cubicBezTo>
                  <a:pt x="570065" y="1189660"/>
                  <a:pt x="570942" y="1189660"/>
                  <a:pt x="571694" y="1190032"/>
                </a:cubicBezTo>
                <a:lnTo>
                  <a:pt x="627606" y="1190032"/>
                </a:lnTo>
                <a:cubicBezTo>
                  <a:pt x="628054" y="1188908"/>
                  <a:pt x="629158" y="1188174"/>
                  <a:pt x="630368" y="1188222"/>
                </a:cubicBezTo>
                <a:cubicBezTo>
                  <a:pt x="630806" y="1188127"/>
                  <a:pt x="631263" y="1188127"/>
                  <a:pt x="631702" y="1188222"/>
                </a:cubicBezTo>
                <a:cubicBezTo>
                  <a:pt x="631016" y="1186841"/>
                  <a:pt x="631463" y="1185164"/>
                  <a:pt x="632749" y="1184317"/>
                </a:cubicBezTo>
                <a:cubicBezTo>
                  <a:pt x="732286" y="1121261"/>
                  <a:pt x="850491" y="1170029"/>
                  <a:pt x="957171" y="1179554"/>
                </a:cubicBezTo>
                <a:lnTo>
                  <a:pt x="958028" y="1179554"/>
                </a:lnTo>
                <a:cubicBezTo>
                  <a:pt x="959838" y="1178888"/>
                  <a:pt x="961743" y="1178316"/>
                  <a:pt x="963553" y="1177554"/>
                </a:cubicBezTo>
                <a:cubicBezTo>
                  <a:pt x="965267" y="1176887"/>
                  <a:pt x="966029" y="1179650"/>
                  <a:pt x="964124" y="1179935"/>
                </a:cubicBezTo>
                <a:lnTo>
                  <a:pt x="963457" y="1179935"/>
                </a:lnTo>
                <a:cubicBezTo>
                  <a:pt x="963791" y="1180202"/>
                  <a:pt x="964067" y="1180545"/>
                  <a:pt x="964239" y="1180935"/>
                </a:cubicBezTo>
                <a:cubicBezTo>
                  <a:pt x="964877" y="1182326"/>
                  <a:pt x="964277" y="1183964"/>
                  <a:pt x="962886" y="1184603"/>
                </a:cubicBezTo>
                <a:cubicBezTo>
                  <a:pt x="859168" y="1237590"/>
                  <a:pt x="737010" y="1240676"/>
                  <a:pt x="630749" y="1192984"/>
                </a:cubicBezTo>
                <a:lnTo>
                  <a:pt x="630082" y="1192984"/>
                </a:lnTo>
                <a:cubicBezTo>
                  <a:pt x="628978" y="1193042"/>
                  <a:pt x="627930" y="1192442"/>
                  <a:pt x="627415" y="1191461"/>
                </a:cubicBezTo>
                <a:lnTo>
                  <a:pt x="573980" y="1191461"/>
                </a:lnTo>
                <a:cubicBezTo>
                  <a:pt x="592325" y="1213406"/>
                  <a:pt x="612423" y="1233828"/>
                  <a:pt x="634083" y="1252516"/>
                </a:cubicBezTo>
                <a:cubicBezTo>
                  <a:pt x="640350" y="1251106"/>
                  <a:pt x="646723" y="1250211"/>
                  <a:pt x="653133" y="1249849"/>
                </a:cubicBezTo>
                <a:cubicBezTo>
                  <a:pt x="661324" y="1245372"/>
                  <a:pt x="692376" y="1230037"/>
                  <a:pt x="694567" y="1249087"/>
                </a:cubicBezTo>
                <a:cubicBezTo>
                  <a:pt x="695233" y="1255373"/>
                  <a:pt x="689518" y="1259564"/>
                  <a:pt x="684184" y="1260993"/>
                </a:cubicBezTo>
                <a:cubicBezTo>
                  <a:pt x="675955" y="1262765"/>
                  <a:pt x="667363" y="1261412"/>
                  <a:pt x="660086" y="1257183"/>
                </a:cubicBezTo>
                <a:cubicBezTo>
                  <a:pt x="659648" y="1256945"/>
                  <a:pt x="659257" y="1256621"/>
                  <a:pt x="658943" y="1256230"/>
                </a:cubicBezTo>
                <a:cubicBezTo>
                  <a:pt x="652552" y="1256164"/>
                  <a:pt x="646170" y="1256745"/>
                  <a:pt x="639893" y="1257945"/>
                </a:cubicBezTo>
                <a:cubicBezTo>
                  <a:pt x="648266" y="1264232"/>
                  <a:pt x="657191" y="1269747"/>
                  <a:pt x="666563" y="1274423"/>
                </a:cubicBezTo>
                <a:cubicBezTo>
                  <a:pt x="678089" y="1280043"/>
                  <a:pt x="690947" y="1285282"/>
                  <a:pt x="703711" y="1290044"/>
                </a:cubicBezTo>
                <a:cubicBezTo>
                  <a:pt x="703749" y="1288806"/>
                  <a:pt x="704539" y="1287711"/>
                  <a:pt x="705711" y="1287282"/>
                </a:cubicBezTo>
                <a:cubicBezTo>
                  <a:pt x="721237" y="1280615"/>
                  <a:pt x="759337" y="1268708"/>
                  <a:pt x="768862" y="1292426"/>
                </a:cubicBezTo>
                <a:cubicBezTo>
                  <a:pt x="776196" y="1310428"/>
                  <a:pt x="755717" y="1310523"/>
                  <a:pt x="743525" y="1308999"/>
                </a:cubicBezTo>
                <a:cubicBezTo>
                  <a:pt x="726161" y="1305199"/>
                  <a:pt x="709311" y="1299350"/>
                  <a:pt x="693328" y="1291568"/>
                </a:cubicBezTo>
                <a:cubicBezTo>
                  <a:pt x="678231" y="1286568"/>
                  <a:pt x="663630" y="1280195"/>
                  <a:pt x="649704" y="1272518"/>
                </a:cubicBezTo>
                <a:cubicBezTo>
                  <a:pt x="653190" y="1285558"/>
                  <a:pt x="659067" y="1297826"/>
                  <a:pt x="667040" y="1308713"/>
                </a:cubicBezTo>
                <a:cubicBezTo>
                  <a:pt x="677517" y="1313857"/>
                  <a:pt x="700663" y="1326334"/>
                  <a:pt x="687042" y="1336050"/>
                </a:cubicBezTo>
                <a:cubicBezTo>
                  <a:pt x="673421" y="1345766"/>
                  <a:pt x="659991" y="1321382"/>
                  <a:pt x="657705" y="1311380"/>
                </a:cubicBezTo>
                <a:cubicBezTo>
                  <a:pt x="657419" y="1310180"/>
                  <a:pt x="657914" y="1308923"/>
                  <a:pt x="658943" y="1308237"/>
                </a:cubicBezTo>
                <a:cubicBezTo>
                  <a:pt x="651504" y="1296198"/>
                  <a:pt x="645856" y="1283139"/>
                  <a:pt x="642179" y="1269470"/>
                </a:cubicBezTo>
                <a:cubicBezTo>
                  <a:pt x="641979" y="1268880"/>
                  <a:pt x="641979" y="1268251"/>
                  <a:pt x="642179" y="1267661"/>
                </a:cubicBezTo>
                <a:cubicBezTo>
                  <a:pt x="629206" y="1258717"/>
                  <a:pt x="617138" y="1248506"/>
                  <a:pt x="606175" y="1237180"/>
                </a:cubicBezTo>
                <a:cubicBezTo>
                  <a:pt x="603879" y="1245201"/>
                  <a:pt x="603517" y="1253659"/>
                  <a:pt x="605127" y="1261850"/>
                </a:cubicBezTo>
                <a:cubicBezTo>
                  <a:pt x="605575" y="1262041"/>
                  <a:pt x="605965" y="1262336"/>
                  <a:pt x="606270" y="1262708"/>
                </a:cubicBezTo>
                <a:cubicBezTo>
                  <a:pt x="611089" y="1267460"/>
                  <a:pt x="614052" y="1273776"/>
                  <a:pt x="614652" y="1280519"/>
                </a:cubicBezTo>
                <a:cubicBezTo>
                  <a:pt x="614652" y="1285282"/>
                  <a:pt x="612175" y="1290521"/>
                  <a:pt x="606651" y="1290521"/>
                </a:cubicBezTo>
                <a:cubicBezTo>
                  <a:pt x="602832" y="1290054"/>
                  <a:pt x="599498" y="1287692"/>
                  <a:pt x="597793" y="1284234"/>
                </a:cubicBezTo>
                <a:cubicBezTo>
                  <a:pt x="597793" y="1283663"/>
                  <a:pt x="597793" y="1283663"/>
                  <a:pt x="597793" y="1283663"/>
                </a:cubicBezTo>
                <a:cubicBezTo>
                  <a:pt x="596802" y="1281843"/>
                  <a:pt x="596097" y="1279881"/>
                  <a:pt x="595697" y="1277852"/>
                </a:cubicBezTo>
                <a:cubicBezTo>
                  <a:pt x="594802" y="1272556"/>
                  <a:pt x="596107" y="1267118"/>
                  <a:pt x="599317" y="1262803"/>
                </a:cubicBezTo>
                <a:cubicBezTo>
                  <a:pt x="597536" y="1253087"/>
                  <a:pt x="598155" y="1243076"/>
                  <a:pt x="601126" y="1233656"/>
                </a:cubicBezTo>
                <a:cubicBezTo>
                  <a:pt x="601203" y="1233180"/>
                  <a:pt x="601441" y="1232742"/>
                  <a:pt x="601793" y="1232418"/>
                </a:cubicBezTo>
                <a:cubicBezTo>
                  <a:pt x="589982" y="1219845"/>
                  <a:pt x="578743" y="1206891"/>
                  <a:pt x="567503" y="1194318"/>
                </a:cubicBezTo>
                <a:cubicBezTo>
                  <a:pt x="566922" y="1193737"/>
                  <a:pt x="566617" y="1192946"/>
                  <a:pt x="566646" y="1192127"/>
                </a:cubicBezTo>
                <a:lnTo>
                  <a:pt x="491208" y="1192127"/>
                </a:lnTo>
                <a:cubicBezTo>
                  <a:pt x="499781" y="1202986"/>
                  <a:pt x="504067" y="1214416"/>
                  <a:pt x="499018" y="1224798"/>
                </a:cubicBezTo>
                <a:cubicBezTo>
                  <a:pt x="484064" y="1255945"/>
                  <a:pt x="420437" y="1225846"/>
                  <a:pt x="400530" y="1216892"/>
                </a:cubicBezTo>
                <a:cubicBezTo>
                  <a:pt x="380585" y="1207720"/>
                  <a:pt x="361468" y="1196852"/>
                  <a:pt x="343380" y="1184412"/>
                </a:cubicBezTo>
                <a:cubicBezTo>
                  <a:pt x="348466" y="1189136"/>
                  <a:pt x="353305" y="1194128"/>
                  <a:pt x="357858" y="1199366"/>
                </a:cubicBezTo>
                <a:cubicBezTo>
                  <a:pt x="369574" y="1212892"/>
                  <a:pt x="378051" y="1228894"/>
                  <a:pt x="390719" y="1241467"/>
                </a:cubicBezTo>
                <a:cubicBezTo>
                  <a:pt x="399292" y="1250039"/>
                  <a:pt x="409579" y="1254421"/>
                  <a:pt x="408817" y="1267565"/>
                </a:cubicBezTo>
                <a:cubicBezTo>
                  <a:pt x="408769" y="1269280"/>
                  <a:pt x="407388" y="1270661"/>
                  <a:pt x="405673" y="1270709"/>
                </a:cubicBezTo>
                <a:cubicBezTo>
                  <a:pt x="371764" y="1273947"/>
                  <a:pt x="332712" y="1272518"/>
                  <a:pt x="308995" y="1243943"/>
                </a:cubicBezTo>
                <a:cubicBezTo>
                  <a:pt x="304642" y="1238600"/>
                  <a:pt x="300965" y="1232751"/>
                  <a:pt x="298041" y="1226513"/>
                </a:cubicBezTo>
                <a:cubicBezTo>
                  <a:pt x="303184" y="1238514"/>
                  <a:pt x="307756" y="1250420"/>
                  <a:pt x="312709" y="1262422"/>
                </a:cubicBezTo>
                <a:cubicBezTo>
                  <a:pt x="319186" y="1278519"/>
                  <a:pt x="336427" y="1321001"/>
                  <a:pt x="311090" y="1331573"/>
                </a:cubicBezTo>
                <a:cubicBezTo>
                  <a:pt x="285754" y="1342146"/>
                  <a:pt x="266608" y="1304046"/>
                  <a:pt x="264322" y="1285567"/>
                </a:cubicBezTo>
                <a:cubicBezTo>
                  <a:pt x="260608" y="1255088"/>
                  <a:pt x="258131" y="1224703"/>
                  <a:pt x="254797" y="1194413"/>
                </a:cubicBezTo>
                <a:cubicBezTo>
                  <a:pt x="253559" y="1210615"/>
                  <a:pt x="250359" y="1226608"/>
                  <a:pt x="245272" y="1242038"/>
                </a:cubicBezTo>
                <a:cubicBezTo>
                  <a:pt x="238891" y="1261088"/>
                  <a:pt x="227460" y="1283567"/>
                  <a:pt x="203458" y="1280138"/>
                </a:cubicBezTo>
                <a:cubicBezTo>
                  <a:pt x="179455" y="1276709"/>
                  <a:pt x="181550" y="1254611"/>
                  <a:pt x="188980" y="1237466"/>
                </a:cubicBezTo>
                <a:cubicBezTo>
                  <a:pt x="195361" y="1222893"/>
                  <a:pt x="204696" y="1209749"/>
                  <a:pt x="211935" y="1195652"/>
                </a:cubicBezTo>
                <a:cubicBezTo>
                  <a:pt x="221784" y="1175944"/>
                  <a:pt x="229023" y="1155037"/>
                  <a:pt x="233461" y="1133453"/>
                </a:cubicBezTo>
                <a:cubicBezTo>
                  <a:pt x="204096" y="1161219"/>
                  <a:pt x="171739" y="1185622"/>
                  <a:pt x="136973" y="1206224"/>
                </a:cubicBezTo>
                <a:cubicBezTo>
                  <a:pt x="119447" y="1216511"/>
                  <a:pt x="86395" y="1239657"/>
                  <a:pt x="67917" y="1218321"/>
                </a:cubicBezTo>
                <a:cubicBezTo>
                  <a:pt x="46200" y="1193270"/>
                  <a:pt x="100397" y="1163933"/>
                  <a:pt x="152118" y="1143169"/>
                </a:cubicBezTo>
                <a:cubicBezTo>
                  <a:pt x="127972" y="1147665"/>
                  <a:pt x="103579" y="1150684"/>
                  <a:pt x="79061" y="1152217"/>
                </a:cubicBezTo>
                <a:cubicBezTo>
                  <a:pt x="65250" y="1153170"/>
                  <a:pt x="861" y="1164791"/>
                  <a:pt x="4" y="1138502"/>
                </a:cubicBezTo>
                <a:cubicBezTo>
                  <a:pt x="-282" y="1127453"/>
                  <a:pt x="14482" y="1116308"/>
                  <a:pt x="22483" y="1111165"/>
                </a:cubicBezTo>
                <a:cubicBezTo>
                  <a:pt x="38285" y="1102126"/>
                  <a:pt x="56192" y="1097392"/>
                  <a:pt x="74394" y="1097449"/>
                </a:cubicBezTo>
                <a:cubicBezTo>
                  <a:pt x="105341" y="1096010"/>
                  <a:pt x="136354" y="1096906"/>
                  <a:pt x="167167" y="1100116"/>
                </a:cubicBezTo>
                <a:lnTo>
                  <a:pt x="144212" y="1093067"/>
                </a:lnTo>
                <a:cubicBezTo>
                  <a:pt x="126181" y="1088514"/>
                  <a:pt x="108655" y="1082133"/>
                  <a:pt x="91920" y="1074017"/>
                </a:cubicBezTo>
                <a:cubicBezTo>
                  <a:pt x="65726" y="1060206"/>
                  <a:pt x="36103" y="1029726"/>
                  <a:pt x="42485" y="997817"/>
                </a:cubicBezTo>
                <a:cubicBezTo>
                  <a:pt x="42780" y="996750"/>
                  <a:pt x="43609" y="995922"/>
                  <a:pt x="44676" y="995627"/>
                </a:cubicBezTo>
                <a:cubicBezTo>
                  <a:pt x="76299" y="990959"/>
                  <a:pt x="100492" y="1010962"/>
                  <a:pt x="125638" y="1027250"/>
                </a:cubicBezTo>
                <a:cubicBezTo>
                  <a:pt x="155166" y="1046395"/>
                  <a:pt x="185551" y="1064111"/>
                  <a:pt x="216602" y="1080780"/>
                </a:cubicBezTo>
                <a:cubicBezTo>
                  <a:pt x="181121" y="1047128"/>
                  <a:pt x="149203" y="1009914"/>
                  <a:pt x="121352" y="969719"/>
                </a:cubicBezTo>
                <a:cubicBezTo>
                  <a:pt x="106703" y="949106"/>
                  <a:pt x="95778" y="926094"/>
                  <a:pt x="89062" y="901710"/>
                </a:cubicBezTo>
                <a:cubicBezTo>
                  <a:pt x="86681" y="891233"/>
                  <a:pt x="82871" y="874183"/>
                  <a:pt x="93539" y="866563"/>
                </a:cubicBezTo>
                <a:cubicBezTo>
                  <a:pt x="106588" y="857228"/>
                  <a:pt x="116209" y="872087"/>
                  <a:pt x="124210" y="880850"/>
                </a:cubicBezTo>
                <a:cubicBezTo>
                  <a:pt x="140488" y="898710"/>
                  <a:pt x="155756" y="917474"/>
                  <a:pt x="169930" y="937048"/>
                </a:cubicBezTo>
                <a:cubicBezTo>
                  <a:pt x="181836" y="953336"/>
                  <a:pt x="192790" y="970195"/>
                  <a:pt x="202981" y="987435"/>
                </a:cubicBezTo>
                <a:lnTo>
                  <a:pt x="202981" y="835035"/>
                </a:lnTo>
                <a:cubicBezTo>
                  <a:pt x="201629" y="834759"/>
                  <a:pt x="200667" y="833559"/>
                  <a:pt x="200695" y="832178"/>
                </a:cubicBezTo>
                <a:cubicBezTo>
                  <a:pt x="200695" y="831130"/>
                  <a:pt x="200695" y="830082"/>
                  <a:pt x="200695" y="828939"/>
                </a:cubicBezTo>
                <a:cubicBezTo>
                  <a:pt x="200362" y="828501"/>
                  <a:pt x="200200" y="827958"/>
                  <a:pt x="200219" y="827415"/>
                </a:cubicBezTo>
                <a:lnTo>
                  <a:pt x="200219" y="825605"/>
                </a:lnTo>
                <a:cubicBezTo>
                  <a:pt x="194409" y="798745"/>
                  <a:pt x="160690" y="772551"/>
                  <a:pt x="143069" y="754454"/>
                </a:cubicBezTo>
                <a:cubicBezTo>
                  <a:pt x="126791" y="738594"/>
                  <a:pt x="111722" y="721526"/>
                  <a:pt x="98016" y="703400"/>
                </a:cubicBezTo>
                <a:cubicBezTo>
                  <a:pt x="66679" y="659680"/>
                  <a:pt x="60011" y="608626"/>
                  <a:pt x="58868" y="556143"/>
                </a:cubicBezTo>
                <a:cubicBezTo>
                  <a:pt x="58811" y="555829"/>
                  <a:pt x="58811" y="555505"/>
                  <a:pt x="58868" y="555191"/>
                </a:cubicBezTo>
                <a:lnTo>
                  <a:pt x="58011" y="555191"/>
                </a:lnTo>
                <a:cubicBezTo>
                  <a:pt x="54487" y="553285"/>
                  <a:pt x="57630" y="547952"/>
                  <a:pt x="61154" y="549856"/>
                </a:cubicBezTo>
                <a:cubicBezTo>
                  <a:pt x="148689" y="595577"/>
                  <a:pt x="191742" y="685112"/>
                  <a:pt x="202791" y="779028"/>
                </a:cubicBezTo>
                <a:lnTo>
                  <a:pt x="202791" y="647012"/>
                </a:lnTo>
                <a:cubicBezTo>
                  <a:pt x="201972" y="646850"/>
                  <a:pt x="201276" y="646326"/>
                  <a:pt x="200886" y="645583"/>
                </a:cubicBezTo>
                <a:cubicBezTo>
                  <a:pt x="196695" y="637677"/>
                  <a:pt x="191551" y="628724"/>
                  <a:pt x="182789" y="626533"/>
                </a:cubicBezTo>
                <a:cubicBezTo>
                  <a:pt x="182169" y="626723"/>
                  <a:pt x="181503" y="626723"/>
                  <a:pt x="180883" y="626533"/>
                </a:cubicBezTo>
                <a:cubicBezTo>
                  <a:pt x="174826" y="625456"/>
                  <a:pt x="169282" y="622447"/>
                  <a:pt x="165072" y="617960"/>
                </a:cubicBezTo>
                <a:cubicBezTo>
                  <a:pt x="161738" y="614312"/>
                  <a:pt x="160909" y="609016"/>
                  <a:pt x="162976" y="604530"/>
                </a:cubicBezTo>
                <a:cubicBezTo>
                  <a:pt x="166310" y="599101"/>
                  <a:pt x="171930" y="601196"/>
                  <a:pt x="175835" y="604530"/>
                </a:cubicBezTo>
                <a:cubicBezTo>
                  <a:pt x="180817" y="608883"/>
                  <a:pt x="184446" y="614569"/>
                  <a:pt x="186313" y="620913"/>
                </a:cubicBezTo>
                <a:cubicBezTo>
                  <a:pt x="193323" y="623961"/>
                  <a:pt x="199114" y="629257"/>
                  <a:pt x="202791" y="635962"/>
                </a:cubicBezTo>
                <a:lnTo>
                  <a:pt x="202791" y="623485"/>
                </a:lnTo>
                <a:cubicBezTo>
                  <a:pt x="202077" y="622894"/>
                  <a:pt x="201629" y="622037"/>
                  <a:pt x="201553" y="621104"/>
                </a:cubicBezTo>
                <a:cubicBezTo>
                  <a:pt x="199114" y="603949"/>
                  <a:pt x="191885" y="587842"/>
                  <a:pt x="180693" y="574622"/>
                </a:cubicBezTo>
                <a:cubicBezTo>
                  <a:pt x="171435" y="571345"/>
                  <a:pt x="163424" y="565297"/>
                  <a:pt x="157738" y="557286"/>
                </a:cubicBezTo>
                <a:cubicBezTo>
                  <a:pt x="153070" y="550809"/>
                  <a:pt x="147736" y="538808"/>
                  <a:pt x="154880" y="531759"/>
                </a:cubicBezTo>
                <a:cubicBezTo>
                  <a:pt x="154937" y="531711"/>
                  <a:pt x="155004" y="531664"/>
                  <a:pt x="155061" y="531616"/>
                </a:cubicBezTo>
                <a:cubicBezTo>
                  <a:pt x="161367" y="526873"/>
                  <a:pt x="170320" y="528130"/>
                  <a:pt x="175073" y="534426"/>
                </a:cubicBezTo>
                <a:cubicBezTo>
                  <a:pt x="181760" y="544342"/>
                  <a:pt x="184941" y="556210"/>
                  <a:pt x="184122" y="568145"/>
                </a:cubicBezTo>
                <a:cubicBezTo>
                  <a:pt x="184122" y="568716"/>
                  <a:pt x="184122" y="568716"/>
                  <a:pt x="184122" y="568716"/>
                </a:cubicBezTo>
                <a:lnTo>
                  <a:pt x="184693" y="569573"/>
                </a:lnTo>
                <a:cubicBezTo>
                  <a:pt x="185951" y="569954"/>
                  <a:pt x="186798" y="571116"/>
                  <a:pt x="186789" y="572431"/>
                </a:cubicBezTo>
                <a:cubicBezTo>
                  <a:pt x="193313" y="581051"/>
                  <a:pt x="198724" y="590462"/>
                  <a:pt x="202886" y="600434"/>
                </a:cubicBezTo>
                <a:lnTo>
                  <a:pt x="202886" y="293443"/>
                </a:lnTo>
                <a:lnTo>
                  <a:pt x="203934" y="293443"/>
                </a:lnTo>
                <a:cubicBezTo>
                  <a:pt x="207134" y="270358"/>
                  <a:pt x="213783" y="247884"/>
                  <a:pt x="223651" y="226768"/>
                </a:cubicBezTo>
                <a:cubicBezTo>
                  <a:pt x="222146" y="226267"/>
                  <a:pt x="221269" y="224692"/>
                  <a:pt x="221650" y="223149"/>
                </a:cubicBezTo>
                <a:cubicBezTo>
                  <a:pt x="226737" y="195767"/>
                  <a:pt x="235690" y="169246"/>
                  <a:pt x="248225" y="144377"/>
                </a:cubicBezTo>
                <a:cubicBezTo>
                  <a:pt x="245311" y="132661"/>
                  <a:pt x="243805" y="120637"/>
                  <a:pt x="243748" y="108563"/>
                </a:cubicBezTo>
                <a:cubicBezTo>
                  <a:pt x="239691" y="103102"/>
                  <a:pt x="238071" y="96209"/>
                  <a:pt x="239272" y="89513"/>
                </a:cubicBezTo>
                <a:cubicBezTo>
                  <a:pt x="240224" y="84941"/>
                  <a:pt x="243177" y="76750"/>
                  <a:pt x="248797" y="77321"/>
                </a:cubicBezTo>
                <a:cubicBezTo>
                  <a:pt x="254416" y="77893"/>
                  <a:pt x="257750" y="85798"/>
                  <a:pt x="257750" y="90466"/>
                </a:cubicBezTo>
                <a:cubicBezTo>
                  <a:pt x="257883" y="97986"/>
                  <a:pt x="255864" y="105388"/>
                  <a:pt x="251940" y="111802"/>
                </a:cubicBezTo>
                <a:cubicBezTo>
                  <a:pt x="251626" y="112542"/>
                  <a:pt x="250997" y="113102"/>
                  <a:pt x="250225" y="113326"/>
                </a:cubicBezTo>
                <a:cubicBezTo>
                  <a:pt x="250521" y="121103"/>
                  <a:pt x="251444" y="128843"/>
                  <a:pt x="252988" y="136472"/>
                </a:cubicBezTo>
                <a:cubicBezTo>
                  <a:pt x="254607" y="133995"/>
                  <a:pt x="256226" y="131423"/>
                  <a:pt x="257941" y="129042"/>
                </a:cubicBezTo>
                <a:cubicBezTo>
                  <a:pt x="260989" y="124756"/>
                  <a:pt x="264227" y="120851"/>
                  <a:pt x="267466" y="116945"/>
                </a:cubicBezTo>
                <a:lnTo>
                  <a:pt x="266894" y="115993"/>
                </a:lnTo>
                <a:cubicBezTo>
                  <a:pt x="264370" y="105861"/>
                  <a:pt x="264370" y="95263"/>
                  <a:pt x="266894" y="85132"/>
                </a:cubicBezTo>
                <a:cubicBezTo>
                  <a:pt x="267971" y="79226"/>
                  <a:pt x="268923" y="73321"/>
                  <a:pt x="269752" y="67415"/>
                </a:cubicBezTo>
                <a:cubicBezTo>
                  <a:pt x="269561" y="66827"/>
                  <a:pt x="269561" y="66194"/>
                  <a:pt x="269752" y="65605"/>
                </a:cubicBezTo>
                <a:cubicBezTo>
                  <a:pt x="269752" y="65129"/>
                  <a:pt x="269752" y="64272"/>
                  <a:pt x="269752" y="64272"/>
                </a:cubicBezTo>
                <a:cubicBezTo>
                  <a:pt x="257655" y="46936"/>
                  <a:pt x="264418" y="26077"/>
                  <a:pt x="279277" y="12266"/>
                </a:cubicBezTo>
                <a:cubicBezTo>
                  <a:pt x="279438" y="12108"/>
                  <a:pt x="279629" y="11969"/>
                  <a:pt x="279820" y="11851"/>
                </a:cubicBezTo>
                <a:cubicBezTo>
                  <a:pt x="281315" y="10960"/>
                  <a:pt x="283239" y="11443"/>
                  <a:pt x="284134" y="12932"/>
                </a:cubicBezTo>
                <a:cubicBezTo>
                  <a:pt x="293088" y="31316"/>
                  <a:pt x="296707" y="57223"/>
                  <a:pt x="276038" y="68749"/>
                </a:cubicBezTo>
                <a:lnTo>
                  <a:pt x="276038" y="71606"/>
                </a:lnTo>
                <a:cubicBezTo>
                  <a:pt x="272266" y="84554"/>
                  <a:pt x="271171" y="98131"/>
                  <a:pt x="272800" y="111516"/>
                </a:cubicBezTo>
                <a:cubicBezTo>
                  <a:pt x="289754" y="92371"/>
                  <a:pt x="306899" y="76273"/>
                  <a:pt x="315567" y="51032"/>
                </a:cubicBezTo>
                <a:cubicBezTo>
                  <a:pt x="315472" y="50593"/>
                  <a:pt x="315472" y="50138"/>
                  <a:pt x="315567" y="49699"/>
                </a:cubicBezTo>
                <a:cubicBezTo>
                  <a:pt x="313472" y="37769"/>
                  <a:pt x="314319" y="25506"/>
                  <a:pt x="318043" y="13980"/>
                </a:cubicBezTo>
                <a:cubicBezTo>
                  <a:pt x="320520" y="7979"/>
                  <a:pt x="326806" y="-2022"/>
                  <a:pt x="334617" y="35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9"/>
          <p:cNvSpPr/>
          <p:nvPr/>
        </p:nvSpPr>
        <p:spPr>
          <a:xfrm>
            <a:off x="10421467" y="-41350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9"/>
          <p:cNvSpPr txBox="1">
            <a:spLocks noGrp="1"/>
          </p:cNvSpPr>
          <p:nvPr>
            <p:ph type="subTitle" idx="1"/>
          </p:nvPr>
        </p:nvSpPr>
        <p:spPr>
          <a:xfrm>
            <a:off x="2199000" y="2627875"/>
            <a:ext cx="77940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>
            <a:off x="2199000" y="1578075"/>
            <a:ext cx="7794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body" idx="2"/>
          </p:nvPr>
        </p:nvSpPr>
        <p:spPr>
          <a:xfrm>
            <a:off x="2199000" y="3288050"/>
            <a:ext cx="7794000" cy="21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9"/>
          <p:cNvSpPr/>
          <p:nvPr/>
        </p:nvSpPr>
        <p:spPr>
          <a:xfrm rot="5400000">
            <a:off x="-462658" y="43667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548250" y="696675"/>
            <a:ext cx="11095500" cy="4720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32" name="Google Shape;132;p11"/>
          <p:cNvSpPr/>
          <p:nvPr/>
        </p:nvSpPr>
        <p:spPr>
          <a:xfrm rot="10800000">
            <a:off x="7153445" y="-472546"/>
            <a:ext cx="5288356" cy="2271055"/>
          </a:xfrm>
          <a:custGeom>
            <a:avLst/>
            <a:gdLst/>
            <a:ahLst/>
            <a:cxnLst/>
            <a:rect l="l" t="t" r="r" b="b"/>
            <a:pathLst>
              <a:path w="2409274" h="1034649" extrusionOk="0">
                <a:moveTo>
                  <a:pt x="152" y="101006"/>
                </a:moveTo>
                <a:cubicBezTo>
                  <a:pt x="85420" y="-10651"/>
                  <a:pt x="252830" y="-14365"/>
                  <a:pt x="389342" y="19394"/>
                </a:cubicBezTo>
                <a:cubicBezTo>
                  <a:pt x="547845" y="58773"/>
                  <a:pt x="695348" y="133592"/>
                  <a:pt x="820753" y="238225"/>
                </a:cubicBezTo>
                <a:cubicBezTo>
                  <a:pt x="901363" y="305596"/>
                  <a:pt x="976046" y="387149"/>
                  <a:pt x="1076292" y="418579"/>
                </a:cubicBezTo>
                <a:cubicBezTo>
                  <a:pt x="1245000" y="471650"/>
                  <a:pt x="1417511" y="366893"/>
                  <a:pt x="1588637" y="322372"/>
                </a:cubicBezTo>
                <a:cubicBezTo>
                  <a:pt x="1755900" y="279405"/>
                  <a:pt x="1932757" y="294029"/>
                  <a:pt x="2090692" y="363886"/>
                </a:cubicBezTo>
                <a:cubicBezTo>
                  <a:pt x="2200638" y="412948"/>
                  <a:pt x="2301091" y="491464"/>
                  <a:pt x="2356285" y="598461"/>
                </a:cubicBezTo>
                <a:cubicBezTo>
                  <a:pt x="2423214" y="728192"/>
                  <a:pt x="2416904" y="883219"/>
                  <a:pt x="2391666" y="1026924"/>
                </a:cubicBezTo>
                <a:cubicBezTo>
                  <a:pt x="2389926" y="1036625"/>
                  <a:pt x="2370290" y="1037598"/>
                  <a:pt x="2378250" y="103176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1"/>
          <p:cNvSpPr/>
          <p:nvPr/>
        </p:nvSpPr>
        <p:spPr>
          <a:xfrm rot="10800000">
            <a:off x="7389704" y="-475377"/>
            <a:ext cx="5115734" cy="2231193"/>
          </a:xfrm>
          <a:custGeom>
            <a:avLst/>
            <a:gdLst/>
            <a:ahLst/>
            <a:cxnLst/>
            <a:rect l="l" t="t" r="r" b="b"/>
            <a:pathLst>
              <a:path w="2462447" h="1073980" extrusionOk="0">
                <a:moveTo>
                  <a:pt x="311372" y="70419"/>
                </a:moveTo>
                <a:cubicBezTo>
                  <a:pt x="363382" y="46832"/>
                  <a:pt x="420876" y="38400"/>
                  <a:pt x="477456" y="30350"/>
                </a:cubicBezTo>
                <a:cubicBezTo>
                  <a:pt x="692306" y="-254"/>
                  <a:pt x="921486" y="-28912"/>
                  <a:pt x="1118057" y="63048"/>
                </a:cubicBezTo>
                <a:cubicBezTo>
                  <a:pt x="1328042" y="161319"/>
                  <a:pt x="1466529" y="383187"/>
                  <a:pt x="1686038" y="457752"/>
                </a:cubicBezTo>
                <a:cubicBezTo>
                  <a:pt x="1819129" y="502981"/>
                  <a:pt x="1964574" y="487502"/>
                  <a:pt x="2103562" y="508612"/>
                </a:cubicBezTo>
                <a:cubicBezTo>
                  <a:pt x="2164359" y="517840"/>
                  <a:pt x="2225568" y="534882"/>
                  <a:pt x="2275071" y="571354"/>
                </a:cubicBezTo>
                <a:cubicBezTo>
                  <a:pt x="2330472" y="612190"/>
                  <a:pt x="2366472" y="673752"/>
                  <a:pt x="2397017" y="735463"/>
                </a:cubicBezTo>
                <a:cubicBezTo>
                  <a:pt x="2441244" y="825094"/>
                  <a:pt x="2477804" y="925900"/>
                  <a:pt x="2456222" y="1023522"/>
                </a:cubicBezTo>
                <a:cubicBezTo>
                  <a:pt x="2426266" y="994775"/>
                  <a:pt x="2378325" y="1001291"/>
                  <a:pt x="2337548" y="1008957"/>
                </a:cubicBezTo>
                <a:cubicBezTo>
                  <a:pt x="1601448" y="1147739"/>
                  <a:pt x="843854" y="1040004"/>
                  <a:pt x="102654" y="932092"/>
                </a:cubicBezTo>
                <a:cubicBezTo>
                  <a:pt x="67273" y="926932"/>
                  <a:pt x="26909" y="918529"/>
                  <a:pt x="9455" y="887276"/>
                </a:cubicBezTo>
                <a:cubicBezTo>
                  <a:pt x="-1337" y="867994"/>
                  <a:pt x="-364" y="844554"/>
                  <a:pt x="904" y="822411"/>
                </a:cubicBezTo>
                <a:lnTo>
                  <a:pt x="21543" y="457575"/>
                </a:lnTo>
                <a:cubicBezTo>
                  <a:pt x="30123" y="307707"/>
                  <a:pt x="175214" y="132424"/>
                  <a:pt x="311372" y="704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1"/>
          <p:cNvSpPr/>
          <p:nvPr/>
        </p:nvSpPr>
        <p:spPr>
          <a:xfrm rot="10800000">
            <a:off x="-833100" y="-99299"/>
            <a:ext cx="3518181" cy="5779955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1"/>
          <p:cNvSpPr/>
          <p:nvPr/>
        </p:nvSpPr>
        <p:spPr>
          <a:xfrm rot="10800000">
            <a:off x="-297557" y="-99308"/>
            <a:ext cx="2747692" cy="5611946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 rot="10800000">
            <a:off x="8353482" y="4231663"/>
            <a:ext cx="3996800" cy="3460405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 rot="10800000">
            <a:off x="8539792" y="4344524"/>
            <a:ext cx="4034973" cy="3214081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 rot="10800000">
            <a:off x="-698528" y="5389443"/>
            <a:ext cx="3373115" cy="2165876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 rot="10800000">
            <a:off x="-559069" y="5212299"/>
            <a:ext cx="3323368" cy="2253798"/>
          </a:xfrm>
          <a:custGeom>
            <a:avLst/>
            <a:gdLst/>
            <a:ahLst/>
            <a:cxnLst/>
            <a:rect l="l" t="t" r="r" b="b"/>
            <a:pathLst>
              <a:path w="1440246" h="976727" extrusionOk="0">
                <a:moveTo>
                  <a:pt x="36985" y="725"/>
                </a:moveTo>
                <a:cubicBezTo>
                  <a:pt x="-16440" y="97462"/>
                  <a:pt x="-2553" y="216548"/>
                  <a:pt x="21241" y="324460"/>
                </a:cubicBezTo>
                <a:cubicBezTo>
                  <a:pt x="68946" y="540991"/>
                  <a:pt x="160848" y="763184"/>
                  <a:pt x="344976" y="886722"/>
                </a:cubicBezTo>
                <a:cubicBezTo>
                  <a:pt x="405123" y="926968"/>
                  <a:pt x="472613" y="954951"/>
                  <a:pt x="543581" y="969071"/>
                </a:cubicBezTo>
                <a:cubicBezTo>
                  <a:pt x="600249" y="980304"/>
                  <a:pt x="660338" y="982250"/>
                  <a:pt x="714589" y="962319"/>
                </a:cubicBezTo>
                <a:cubicBezTo>
                  <a:pt x="820731" y="923253"/>
                  <a:pt x="880584" y="811626"/>
                  <a:pt x="919562" y="705306"/>
                </a:cubicBezTo>
                <a:cubicBezTo>
                  <a:pt x="958540" y="598987"/>
                  <a:pt x="989675" y="483556"/>
                  <a:pt x="1071464" y="405247"/>
                </a:cubicBezTo>
                <a:cubicBezTo>
                  <a:pt x="1139277" y="340382"/>
                  <a:pt x="1232388" y="310573"/>
                  <a:pt x="1322079" y="282799"/>
                </a:cubicBezTo>
                <a:lnTo>
                  <a:pt x="1440398" y="246121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/>
          <p:nvPr/>
        </p:nvSpPr>
        <p:spPr>
          <a:xfrm flipH="1">
            <a:off x="10371119" y="4195897"/>
            <a:ext cx="1903936" cy="2639783"/>
          </a:xfrm>
          <a:custGeom>
            <a:avLst/>
            <a:gdLst/>
            <a:ahLst/>
            <a:cxnLst/>
            <a:rect l="l" t="t" r="r" b="b"/>
            <a:pathLst>
              <a:path w="965240" h="1338293" extrusionOk="0">
                <a:moveTo>
                  <a:pt x="853158" y="1317000"/>
                </a:moveTo>
                <a:cubicBezTo>
                  <a:pt x="856730" y="1317809"/>
                  <a:pt x="859512" y="1320600"/>
                  <a:pt x="860331" y="1324172"/>
                </a:cubicBezTo>
                <a:cubicBezTo>
                  <a:pt x="861502" y="1329296"/>
                  <a:pt x="858283" y="1334402"/>
                  <a:pt x="853158" y="1335573"/>
                </a:cubicBezTo>
                <a:cubicBezTo>
                  <a:pt x="849587" y="1334764"/>
                  <a:pt x="846805" y="1331973"/>
                  <a:pt x="845986" y="1328401"/>
                </a:cubicBezTo>
                <a:cubicBezTo>
                  <a:pt x="844815" y="1323277"/>
                  <a:pt x="848034" y="1318171"/>
                  <a:pt x="853158" y="1317000"/>
                </a:cubicBezTo>
                <a:close/>
                <a:moveTo>
                  <a:pt x="743144" y="1287854"/>
                </a:moveTo>
                <a:cubicBezTo>
                  <a:pt x="743306" y="1288311"/>
                  <a:pt x="743344" y="1288806"/>
                  <a:pt x="743278" y="1289292"/>
                </a:cubicBezTo>
                <a:cubicBezTo>
                  <a:pt x="743030" y="1290959"/>
                  <a:pt x="741477" y="1292102"/>
                  <a:pt x="739810" y="1291854"/>
                </a:cubicBezTo>
                <a:lnTo>
                  <a:pt x="737239" y="1291854"/>
                </a:lnTo>
                <a:cubicBezTo>
                  <a:pt x="742239" y="1294073"/>
                  <a:pt x="746868" y="1297064"/>
                  <a:pt x="750955" y="1300712"/>
                </a:cubicBezTo>
                <a:lnTo>
                  <a:pt x="750955" y="1300522"/>
                </a:lnTo>
                <a:cubicBezTo>
                  <a:pt x="749593" y="1295645"/>
                  <a:pt x="746888" y="1291254"/>
                  <a:pt x="743144" y="1287854"/>
                </a:cubicBezTo>
                <a:close/>
                <a:moveTo>
                  <a:pt x="737906" y="1285472"/>
                </a:moveTo>
                <a:cubicBezTo>
                  <a:pt x="733857" y="1284634"/>
                  <a:pt x="729647" y="1285139"/>
                  <a:pt x="725904" y="1286901"/>
                </a:cubicBezTo>
                <a:cubicBezTo>
                  <a:pt x="729876" y="1286253"/>
                  <a:pt x="733886" y="1285844"/>
                  <a:pt x="737906" y="1285663"/>
                </a:cubicBezTo>
                <a:close/>
                <a:moveTo>
                  <a:pt x="608937" y="1282901"/>
                </a:moveTo>
                <a:cubicBezTo>
                  <a:pt x="608842" y="1283282"/>
                  <a:pt x="608651" y="1283663"/>
                  <a:pt x="608270" y="1283758"/>
                </a:cubicBezTo>
                <a:lnTo>
                  <a:pt x="608270" y="1283948"/>
                </a:lnTo>
                <a:close/>
                <a:moveTo>
                  <a:pt x="470444" y="1279853"/>
                </a:moveTo>
                <a:cubicBezTo>
                  <a:pt x="475701" y="1279853"/>
                  <a:pt x="479969" y="1284120"/>
                  <a:pt x="479969" y="1289378"/>
                </a:cubicBezTo>
                <a:cubicBezTo>
                  <a:pt x="479969" y="1294635"/>
                  <a:pt x="475701" y="1298903"/>
                  <a:pt x="470444" y="1298903"/>
                </a:cubicBezTo>
                <a:cubicBezTo>
                  <a:pt x="465186" y="1298903"/>
                  <a:pt x="460918" y="1294635"/>
                  <a:pt x="460918" y="1289378"/>
                </a:cubicBezTo>
                <a:cubicBezTo>
                  <a:pt x="460918" y="1284120"/>
                  <a:pt x="465186" y="1279853"/>
                  <a:pt x="470444" y="1279853"/>
                </a:cubicBezTo>
                <a:close/>
                <a:moveTo>
                  <a:pt x="289755" y="1257087"/>
                </a:moveTo>
                <a:cubicBezTo>
                  <a:pt x="293432" y="1274890"/>
                  <a:pt x="299051" y="1292235"/>
                  <a:pt x="306519" y="1308808"/>
                </a:cubicBezTo>
                <a:cubicBezTo>
                  <a:pt x="307281" y="1310237"/>
                  <a:pt x="304804" y="1311951"/>
                  <a:pt x="304042" y="1310237"/>
                </a:cubicBezTo>
                <a:cubicBezTo>
                  <a:pt x="296432" y="1293463"/>
                  <a:pt x="290707" y="1275890"/>
                  <a:pt x="286992" y="1257849"/>
                </a:cubicBezTo>
                <a:cubicBezTo>
                  <a:pt x="286612" y="1256040"/>
                  <a:pt x="289374" y="1255278"/>
                  <a:pt x="289755" y="1257087"/>
                </a:cubicBezTo>
                <a:close/>
                <a:moveTo>
                  <a:pt x="684661" y="1246705"/>
                </a:moveTo>
                <a:cubicBezTo>
                  <a:pt x="683861" y="1246515"/>
                  <a:pt x="683013" y="1246620"/>
                  <a:pt x="682279" y="1246991"/>
                </a:cubicBezTo>
                <a:cubicBezTo>
                  <a:pt x="682584" y="1247515"/>
                  <a:pt x="682775" y="1248106"/>
                  <a:pt x="682851" y="1248706"/>
                </a:cubicBezTo>
                <a:cubicBezTo>
                  <a:pt x="683051" y="1247801"/>
                  <a:pt x="683756" y="1247096"/>
                  <a:pt x="684661" y="1246896"/>
                </a:cubicBezTo>
                <a:close/>
                <a:moveTo>
                  <a:pt x="838395" y="1243943"/>
                </a:moveTo>
                <a:cubicBezTo>
                  <a:pt x="846014" y="1244543"/>
                  <a:pt x="852063" y="1250591"/>
                  <a:pt x="852654" y="1258202"/>
                </a:cubicBezTo>
                <a:cubicBezTo>
                  <a:pt x="853330" y="1266755"/>
                  <a:pt x="846939" y="1274232"/>
                  <a:pt x="838395" y="1274899"/>
                </a:cubicBezTo>
                <a:cubicBezTo>
                  <a:pt x="830775" y="1274299"/>
                  <a:pt x="824726" y="1268250"/>
                  <a:pt x="824136" y="1260640"/>
                </a:cubicBezTo>
                <a:cubicBezTo>
                  <a:pt x="823459" y="1252086"/>
                  <a:pt x="829851" y="1244609"/>
                  <a:pt x="838395" y="1243943"/>
                </a:cubicBezTo>
                <a:close/>
                <a:moveTo>
                  <a:pt x="944026" y="1187746"/>
                </a:moveTo>
                <a:cubicBezTo>
                  <a:pt x="853920" y="1215654"/>
                  <a:pt x="758575" y="1189651"/>
                  <a:pt x="665515" y="1191080"/>
                </a:cubicBezTo>
                <a:lnTo>
                  <a:pt x="665515" y="1192413"/>
                </a:lnTo>
                <a:lnTo>
                  <a:pt x="643417" y="1192413"/>
                </a:lnTo>
                <a:lnTo>
                  <a:pt x="643417" y="1192604"/>
                </a:lnTo>
                <a:cubicBezTo>
                  <a:pt x="739982" y="1232637"/>
                  <a:pt x="848805" y="1230875"/>
                  <a:pt x="944026" y="1187746"/>
                </a:cubicBezTo>
                <a:close/>
                <a:moveTo>
                  <a:pt x="787864" y="1159814"/>
                </a:moveTo>
                <a:cubicBezTo>
                  <a:pt x="735262" y="1155123"/>
                  <a:pt x="683661" y="1159409"/>
                  <a:pt x="636559" y="1189270"/>
                </a:cubicBezTo>
                <a:lnTo>
                  <a:pt x="640560" y="1189270"/>
                </a:lnTo>
                <a:cubicBezTo>
                  <a:pt x="641131" y="1189270"/>
                  <a:pt x="641131" y="1189270"/>
                  <a:pt x="641131" y="1189270"/>
                </a:cubicBezTo>
                <a:cubicBezTo>
                  <a:pt x="742192" y="1181650"/>
                  <a:pt x="846776" y="1215654"/>
                  <a:pt x="945169" y="1184412"/>
                </a:cubicBezTo>
                <a:lnTo>
                  <a:pt x="945169" y="1184222"/>
                </a:lnTo>
                <a:cubicBezTo>
                  <a:pt x="894068" y="1178173"/>
                  <a:pt x="840466" y="1164505"/>
                  <a:pt x="787864" y="1159814"/>
                </a:cubicBezTo>
                <a:close/>
                <a:moveTo>
                  <a:pt x="239843" y="1133072"/>
                </a:moveTo>
                <a:cubicBezTo>
                  <a:pt x="236347" y="1150313"/>
                  <a:pt x="231147" y="1167153"/>
                  <a:pt x="224317" y="1183364"/>
                </a:cubicBezTo>
                <a:cubicBezTo>
                  <a:pt x="216316" y="1202033"/>
                  <a:pt x="200410" y="1220226"/>
                  <a:pt x="195076" y="1239276"/>
                </a:cubicBezTo>
                <a:cubicBezTo>
                  <a:pt x="188027" y="1250325"/>
                  <a:pt x="191742" y="1259183"/>
                  <a:pt x="205839" y="1265946"/>
                </a:cubicBezTo>
                <a:cubicBezTo>
                  <a:pt x="215392" y="1252182"/>
                  <a:pt x="222241" y="1236733"/>
                  <a:pt x="226032" y="1220417"/>
                </a:cubicBezTo>
                <a:cubicBezTo>
                  <a:pt x="226241" y="1219655"/>
                  <a:pt x="227032" y="1219207"/>
                  <a:pt x="227794" y="1219416"/>
                </a:cubicBezTo>
                <a:cubicBezTo>
                  <a:pt x="228556" y="1219626"/>
                  <a:pt x="229004" y="1220417"/>
                  <a:pt x="228794" y="1221179"/>
                </a:cubicBezTo>
                <a:cubicBezTo>
                  <a:pt x="225013" y="1237762"/>
                  <a:pt x="218164" y="1253497"/>
                  <a:pt x="208601" y="1267565"/>
                </a:cubicBezTo>
                <a:cubicBezTo>
                  <a:pt x="212011" y="1269023"/>
                  <a:pt x="215507" y="1270261"/>
                  <a:pt x="219079" y="1271280"/>
                </a:cubicBezTo>
                <a:cubicBezTo>
                  <a:pt x="225965" y="1266517"/>
                  <a:pt x="231375" y="1259917"/>
                  <a:pt x="234700" y="1252230"/>
                </a:cubicBezTo>
                <a:cubicBezTo>
                  <a:pt x="240157" y="1240448"/>
                  <a:pt x="244005" y="1227989"/>
                  <a:pt x="246130" y="1215178"/>
                </a:cubicBezTo>
                <a:cubicBezTo>
                  <a:pt x="251311" y="1188127"/>
                  <a:pt x="251378" y="1160342"/>
                  <a:pt x="246320" y="1133263"/>
                </a:cubicBezTo>
                <a:cubicBezTo>
                  <a:pt x="245653" y="1133310"/>
                  <a:pt x="244987" y="1133310"/>
                  <a:pt x="244320" y="1133263"/>
                </a:cubicBezTo>
                <a:cubicBezTo>
                  <a:pt x="241186" y="1147255"/>
                  <a:pt x="239367" y="1161504"/>
                  <a:pt x="238891" y="1175840"/>
                </a:cubicBezTo>
                <a:cubicBezTo>
                  <a:pt x="238795" y="1177745"/>
                  <a:pt x="236033" y="1177745"/>
                  <a:pt x="236033" y="1175840"/>
                </a:cubicBezTo>
                <a:cubicBezTo>
                  <a:pt x="236500" y="1161447"/>
                  <a:pt x="238319" y="1147131"/>
                  <a:pt x="241462" y="1133072"/>
                </a:cubicBezTo>
                <a:lnTo>
                  <a:pt x="240796" y="1133072"/>
                </a:lnTo>
                <a:close/>
                <a:moveTo>
                  <a:pt x="256512" y="1131929"/>
                </a:moveTo>
                <a:lnTo>
                  <a:pt x="261941" y="1154313"/>
                </a:lnTo>
                <a:cubicBezTo>
                  <a:pt x="262322" y="1156028"/>
                  <a:pt x="259179" y="1156790"/>
                  <a:pt x="259179" y="1155075"/>
                </a:cubicBezTo>
                <a:lnTo>
                  <a:pt x="253750" y="1132596"/>
                </a:lnTo>
                <a:lnTo>
                  <a:pt x="253083" y="1132596"/>
                </a:lnTo>
                <a:cubicBezTo>
                  <a:pt x="258322" y="1162600"/>
                  <a:pt x="262703" y="1192604"/>
                  <a:pt x="265847" y="1222893"/>
                </a:cubicBezTo>
                <a:cubicBezTo>
                  <a:pt x="267561" y="1238324"/>
                  <a:pt x="268799" y="1253754"/>
                  <a:pt x="269942" y="1269184"/>
                </a:cubicBezTo>
                <a:cubicBezTo>
                  <a:pt x="270076" y="1276919"/>
                  <a:pt x="270847" y="1284625"/>
                  <a:pt x="272228" y="1292235"/>
                </a:cubicBezTo>
                <a:cubicBezTo>
                  <a:pt x="272905" y="1301646"/>
                  <a:pt x="277638" y="1310294"/>
                  <a:pt x="285182" y="1315952"/>
                </a:cubicBezTo>
                <a:lnTo>
                  <a:pt x="317758" y="1308904"/>
                </a:lnTo>
                <a:cubicBezTo>
                  <a:pt x="324806" y="1298522"/>
                  <a:pt x="306614" y="1263088"/>
                  <a:pt x="302708" y="1254421"/>
                </a:cubicBezTo>
                <a:cubicBezTo>
                  <a:pt x="297946" y="1243181"/>
                  <a:pt x="292993" y="1232037"/>
                  <a:pt x="288421" y="1220702"/>
                </a:cubicBezTo>
                <a:cubicBezTo>
                  <a:pt x="276324" y="1191651"/>
                  <a:pt x="266323" y="1162028"/>
                  <a:pt x="257274" y="1131929"/>
                </a:cubicBezTo>
                <a:close/>
                <a:moveTo>
                  <a:pt x="269275" y="1125452"/>
                </a:moveTo>
                <a:lnTo>
                  <a:pt x="268132" y="1126309"/>
                </a:lnTo>
                <a:cubicBezTo>
                  <a:pt x="273409" y="1137997"/>
                  <a:pt x="280515" y="1148769"/>
                  <a:pt x="289183" y="1158218"/>
                </a:cubicBezTo>
                <a:cubicBezTo>
                  <a:pt x="290421" y="1159552"/>
                  <a:pt x="288421" y="1161552"/>
                  <a:pt x="287182" y="1160219"/>
                </a:cubicBezTo>
                <a:cubicBezTo>
                  <a:pt x="278372" y="1150665"/>
                  <a:pt x="271133" y="1139759"/>
                  <a:pt x="265751" y="1127929"/>
                </a:cubicBezTo>
                <a:cubicBezTo>
                  <a:pt x="279086" y="1161552"/>
                  <a:pt x="289468" y="1200605"/>
                  <a:pt x="308518" y="1231466"/>
                </a:cubicBezTo>
                <a:cubicBezTo>
                  <a:pt x="320882" y="1250744"/>
                  <a:pt x="341589" y="1263098"/>
                  <a:pt x="364430" y="1264803"/>
                </a:cubicBezTo>
                <a:cubicBezTo>
                  <a:pt x="371574" y="1265660"/>
                  <a:pt x="387004" y="1269184"/>
                  <a:pt x="393672" y="1265660"/>
                </a:cubicBezTo>
                <a:cubicBezTo>
                  <a:pt x="394481" y="1265222"/>
                  <a:pt x="395244" y="1264708"/>
                  <a:pt x="395958" y="1264136"/>
                </a:cubicBezTo>
                <a:cubicBezTo>
                  <a:pt x="373927" y="1256469"/>
                  <a:pt x="353934" y="1243896"/>
                  <a:pt x="337474" y="1227370"/>
                </a:cubicBezTo>
                <a:cubicBezTo>
                  <a:pt x="336236" y="1225941"/>
                  <a:pt x="338236" y="1223941"/>
                  <a:pt x="339475" y="1225274"/>
                </a:cubicBezTo>
                <a:cubicBezTo>
                  <a:pt x="355896" y="1241810"/>
                  <a:pt x="375908" y="1254326"/>
                  <a:pt x="397958" y="1261850"/>
                </a:cubicBezTo>
                <a:cubicBezTo>
                  <a:pt x="400149" y="1258040"/>
                  <a:pt x="394910" y="1253183"/>
                  <a:pt x="389862" y="1248515"/>
                </a:cubicBezTo>
                <a:cubicBezTo>
                  <a:pt x="366621" y="1227084"/>
                  <a:pt x="351572" y="1198890"/>
                  <a:pt x="327283" y="1177840"/>
                </a:cubicBezTo>
                <a:lnTo>
                  <a:pt x="327092" y="1177840"/>
                </a:lnTo>
                <a:cubicBezTo>
                  <a:pt x="310671" y="1164552"/>
                  <a:pt x="295031" y="1150332"/>
                  <a:pt x="280229" y="1135263"/>
                </a:cubicBezTo>
                <a:lnTo>
                  <a:pt x="270037" y="1126595"/>
                </a:lnTo>
                <a:cubicBezTo>
                  <a:pt x="269685" y="1126290"/>
                  <a:pt x="269428" y="1125890"/>
                  <a:pt x="269275" y="1125452"/>
                </a:cubicBezTo>
                <a:close/>
                <a:moveTo>
                  <a:pt x="226318" y="1124119"/>
                </a:moveTo>
                <a:cubicBezTo>
                  <a:pt x="215935" y="1127262"/>
                  <a:pt x="205458" y="1130215"/>
                  <a:pt x="194981" y="1132882"/>
                </a:cubicBezTo>
                <a:cubicBezTo>
                  <a:pt x="177893" y="1138673"/>
                  <a:pt x="161110" y="1145321"/>
                  <a:pt x="144689" y="1152789"/>
                </a:cubicBezTo>
                <a:cubicBezTo>
                  <a:pt x="132115" y="1158790"/>
                  <a:pt x="119638" y="1165076"/>
                  <a:pt x="107541" y="1171839"/>
                </a:cubicBezTo>
                <a:cubicBezTo>
                  <a:pt x="102588" y="1174506"/>
                  <a:pt x="97730" y="1177268"/>
                  <a:pt x="93063" y="1180221"/>
                </a:cubicBezTo>
                <a:cubicBezTo>
                  <a:pt x="88805" y="1182488"/>
                  <a:pt x="84748" y="1185136"/>
                  <a:pt x="80966" y="1188127"/>
                </a:cubicBezTo>
                <a:cubicBezTo>
                  <a:pt x="71727" y="1192508"/>
                  <a:pt x="73822" y="1197842"/>
                  <a:pt x="87062" y="1204224"/>
                </a:cubicBezTo>
                <a:cubicBezTo>
                  <a:pt x="108874" y="1188508"/>
                  <a:pt x="132049" y="1174773"/>
                  <a:pt x="156309" y="1163171"/>
                </a:cubicBezTo>
                <a:cubicBezTo>
                  <a:pt x="157738" y="1162409"/>
                  <a:pt x="159357" y="1164886"/>
                  <a:pt x="157738" y="1165648"/>
                </a:cubicBezTo>
                <a:cubicBezTo>
                  <a:pt x="133630" y="1177183"/>
                  <a:pt x="110589" y="1190832"/>
                  <a:pt x="88872" y="1206415"/>
                </a:cubicBezTo>
                <a:cubicBezTo>
                  <a:pt x="94682" y="1219274"/>
                  <a:pt x="102683" y="1221369"/>
                  <a:pt x="112875" y="1211844"/>
                </a:cubicBezTo>
                <a:lnTo>
                  <a:pt x="119923" y="1208034"/>
                </a:lnTo>
                <a:cubicBezTo>
                  <a:pt x="125924" y="1205367"/>
                  <a:pt x="131639" y="1201938"/>
                  <a:pt x="137449" y="1198509"/>
                </a:cubicBezTo>
                <a:cubicBezTo>
                  <a:pt x="147832" y="1192604"/>
                  <a:pt x="157928" y="1185841"/>
                  <a:pt x="167834" y="1178126"/>
                </a:cubicBezTo>
                <a:cubicBezTo>
                  <a:pt x="188589" y="1163657"/>
                  <a:pt x="208287" y="1147750"/>
                  <a:pt x="226794" y="1130501"/>
                </a:cubicBezTo>
                <a:cubicBezTo>
                  <a:pt x="216345" y="1136482"/>
                  <a:pt x="205344" y="1141426"/>
                  <a:pt x="193933" y="1145264"/>
                </a:cubicBezTo>
                <a:cubicBezTo>
                  <a:pt x="192218" y="1145836"/>
                  <a:pt x="191456" y="1143074"/>
                  <a:pt x="193171" y="1142502"/>
                </a:cubicBezTo>
                <a:cubicBezTo>
                  <a:pt x="205429" y="1138444"/>
                  <a:pt x="217212" y="1133082"/>
                  <a:pt x="228318" y="1126500"/>
                </a:cubicBezTo>
                <a:close/>
                <a:moveTo>
                  <a:pt x="276419" y="1115832"/>
                </a:moveTo>
                <a:cubicBezTo>
                  <a:pt x="276381" y="1116242"/>
                  <a:pt x="276381" y="1116661"/>
                  <a:pt x="276419" y="1117070"/>
                </a:cubicBezTo>
                <a:cubicBezTo>
                  <a:pt x="290802" y="1122509"/>
                  <a:pt x="304746" y="1129034"/>
                  <a:pt x="318139" y="1136597"/>
                </a:cubicBezTo>
                <a:cubicBezTo>
                  <a:pt x="318824" y="1136987"/>
                  <a:pt x="319053" y="1137863"/>
                  <a:pt x="318662" y="1138549"/>
                </a:cubicBezTo>
                <a:cubicBezTo>
                  <a:pt x="318272" y="1139235"/>
                  <a:pt x="317396" y="1139464"/>
                  <a:pt x="316710" y="1139073"/>
                </a:cubicBezTo>
                <a:cubicBezTo>
                  <a:pt x="303537" y="1131672"/>
                  <a:pt x="289811" y="1125309"/>
                  <a:pt x="275657" y="1120023"/>
                </a:cubicBezTo>
                <a:cubicBezTo>
                  <a:pt x="275314" y="1119842"/>
                  <a:pt x="275019" y="1119585"/>
                  <a:pt x="274800" y="1119261"/>
                </a:cubicBezTo>
                <a:cubicBezTo>
                  <a:pt x="277848" y="1123262"/>
                  <a:pt x="280991" y="1127072"/>
                  <a:pt x="284325" y="1130691"/>
                </a:cubicBezTo>
                <a:cubicBezTo>
                  <a:pt x="310776" y="1154046"/>
                  <a:pt x="339170" y="1175116"/>
                  <a:pt x="369193" y="1193651"/>
                </a:cubicBezTo>
                <a:cubicBezTo>
                  <a:pt x="385795" y="1203624"/>
                  <a:pt x="403263" y="1212073"/>
                  <a:pt x="421390" y="1218892"/>
                </a:cubicBezTo>
                <a:cubicBezTo>
                  <a:pt x="433867" y="1223560"/>
                  <a:pt x="470062" y="1238324"/>
                  <a:pt x="483016" y="1230704"/>
                </a:cubicBezTo>
                <a:cubicBezTo>
                  <a:pt x="486103" y="1229027"/>
                  <a:pt x="488741" y="1226646"/>
                  <a:pt x="490732" y="1223750"/>
                </a:cubicBezTo>
                <a:cubicBezTo>
                  <a:pt x="454984" y="1203938"/>
                  <a:pt x="418532" y="1185393"/>
                  <a:pt x="381385" y="1168124"/>
                </a:cubicBezTo>
                <a:cubicBezTo>
                  <a:pt x="379670" y="1167362"/>
                  <a:pt x="381099" y="1164886"/>
                  <a:pt x="382814" y="1165648"/>
                </a:cubicBezTo>
                <a:cubicBezTo>
                  <a:pt x="419894" y="1182860"/>
                  <a:pt x="456347" y="1201367"/>
                  <a:pt x="492160" y="1221179"/>
                </a:cubicBezTo>
                <a:cubicBezTo>
                  <a:pt x="504067" y="1192604"/>
                  <a:pt x="415103" y="1144121"/>
                  <a:pt x="400244" y="1138883"/>
                </a:cubicBezTo>
                <a:cubicBezTo>
                  <a:pt x="360230" y="1125538"/>
                  <a:pt x="318558" y="1117785"/>
                  <a:pt x="276419" y="1115832"/>
                </a:cubicBezTo>
                <a:close/>
                <a:moveTo>
                  <a:pt x="259179" y="1105354"/>
                </a:moveTo>
                <a:cubicBezTo>
                  <a:pt x="261560" y="1105164"/>
                  <a:pt x="262417" y="1106878"/>
                  <a:pt x="262036" y="1109069"/>
                </a:cubicBezTo>
                <a:cubicBezTo>
                  <a:pt x="262179" y="1109564"/>
                  <a:pt x="262179" y="1110098"/>
                  <a:pt x="262036" y="1110593"/>
                </a:cubicBezTo>
                <a:cubicBezTo>
                  <a:pt x="261722" y="1112507"/>
                  <a:pt x="260655" y="1114222"/>
                  <a:pt x="259084" y="1115355"/>
                </a:cubicBezTo>
                <a:cubicBezTo>
                  <a:pt x="258512" y="1116794"/>
                  <a:pt x="256979" y="1117603"/>
                  <a:pt x="255464" y="1117260"/>
                </a:cubicBezTo>
                <a:cubicBezTo>
                  <a:pt x="253588" y="1116632"/>
                  <a:pt x="251959" y="1115432"/>
                  <a:pt x="250797" y="1113831"/>
                </a:cubicBezTo>
                <a:cubicBezTo>
                  <a:pt x="250321" y="1112974"/>
                  <a:pt x="250321" y="1111926"/>
                  <a:pt x="250797" y="1111069"/>
                </a:cubicBezTo>
                <a:cubicBezTo>
                  <a:pt x="250168" y="1109888"/>
                  <a:pt x="250359" y="1108431"/>
                  <a:pt x="251273" y="1107450"/>
                </a:cubicBezTo>
                <a:cubicBezTo>
                  <a:pt x="252502" y="1105983"/>
                  <a:pt x="254502" y="1105421"/>
                  <a:pt x="256322" y="1106021"/>
                </a:cubicBezTo>
                <a:cubicBezTo>
                  <a:pt x="257245" y="1105688"/>
                  <a:pt x="258208" y="1105468"/>
                  <a:pt x="259179" y="1105354"/>
                </a:cubicBezTo>
                <a:close/>
                <a:moveTo>
                  <a:pt x="109827" y="1103830"/>
                </a:moveTo>
                <a:cubicBezTo>
                  <a:pt x="92387" y="1102688"/>
                  <a:pt x="74880" y="1103164"/>
                  <a:pt x="57535" y="1105259"/>
                </a:cubicBezTo>
                <a:cubicBezTo>
                  <a:pt x="48476" y="1106478"/>
                  <a:pt x="39675" y="1109107"/>
                  <a:pt x="31436" y="1113070"/>
                </a:cubicBezTo>
                <a:cubicBezTo>
                  <a:pt x="25807" y="1115937"/>
                  <a:pt x="20606" y="1119594"/>
                  <a:pt x="16006" y="1123928"/>
                </a:cubicBezTo>
                <a:lnTo>
                  <a:pt x="18006" y="1131358"/>
                </a:lnTo>
                <a:cubicBezTo>
                  <a:pt x="50162" y="1125424"/>
                  <a:pt x="82757" y="1122242"/>
                  <a:pt x="115447" y="1121833"/>
                </a:cubicBezTo>
                <a:cubicBezTo>
                  <a:pt x="117256" y="1121738"/>
                  <a:pt x="117256" y="1124690"/>
                  <a:pt x="115447" y="1124690"/>
                </a:cubicBezTo>
                <a:cubicBezTo>
                  <a:pt x="83014" y="1125138"/>
                  <a:pt x="50667" y="1128329"/>
                  <a:pt x="18768" y="1134215"/>
                </a:cubicBezTo>
                <a:lnTo>
                  <a:pt x="22197" y="1146979"/>
                </a:lnTo>
                <a:cubicBezTo>
                  <a:pt x="30922" y="1148074"/>
                  <a:pt x="39761" y="1148074"/>
                  <a:pt x="48486" y="1146979"/>
                </a:cubicBezTo>
                <a:cubicBezTo>
                  <a:pt x="57249" y="1146884"/>
                  <a:pt x="66012" y="1146026"/>
                  <a:pt x="74775" y="1146026"/>
                </a:cubicBezTo>
                <a:cubicBezTo>
                  <a:pt x="92206" y="1145074"/>
                  <a:pt x="109446" y="1143359"/>
                  <a:pt x="126686" y="1140883"/>
                </a:cubicBezTo>
                <a:cubicBezTo>
                  <a:pt x="149699" y="1137578"/>
                  <a:pt x="172492" y="1132968"/>
                  <a:pt x="194981" y="1127072"/>
                </a:cubicBezTo>
                <a:cubicBezTo>
                  <a:pt x="203077" y="1124309"/>
                  <a:pt x="210220" y="1122023"/>
                  <a:pt x="216031" y="1120213"/>
                </a:cubicBezTo>
                <a:cubicBezTo>
                  <a:pt x="198095" y="1122119"/>
                  <a:pt x="180064" y="1123071"/>
                  <a:pt x="162024" y="1123071"/>
                </a:cubicBezTo>
                <a:cubicBezTo>
                  <a:pt x="161233" y="1123071"/>
                  <a:pt x="160595" y="1122433"/>
                  <a:pt x="160595" y="1121642"/>
                </a:cubicBezTo>
                <a:cubicBezTo>
                  <a:pt x="160595" y="1120852"/>
                  <a:pt x="161233" y="1120213"/>
                  <a:pt x="162024" y="1120213"/>
                </a:cubicBezTo>
                <a:cubicBezTo>
                  <a:pt x="182141" y="1120261"/>
                  <a:pt x="202238" y="1119118"/>
                  <a:pt x="222222" y="1116784"/>
                </a:cubicBezTo>
                <a:lnTo>
                  <a:pt x="205077" y="1111546"/>
                </a:lnTo>
                <a:cubicBezTo>
                  <a:pt x="173530" y="1106888"/>
                  <a:pt x="141717" y="1104307"/>
                  <a:pt x="109827" y="1103830"/>
                </a:cubicBezTo>
                <a:close/>
                <a:moveTo>
                  <a:pt x="243844" y="1099925"/>
                </a:moveTo>
                <a:cubicBezTo>
                  <a:pt x="244720" y="1100010"/>
                  <a:pt x="245540" y="1100410"/>
                  <a:pt x="246130" y="1101068"/>
                </a:cubicBezTo>
                <a:cubicBezTo>
                  <a:pt x="247168" y="1101544"/>
                  <a:pt x="247835" y="1102592"/>
                  <a:pt x="247845" y="1103735"/>
                </a:cubicBezTo>
                <a:cubicBezTo>
                  <a:pt x="247721" y="1104725"/>
                  <a:pt x="247368" y="1105678"/>
                  <a:pt x="246797" y="1106497"/>
                </a:cubicBezTo>
                <a:cubicBezTo>
                  <a:pt x="246844" y="1106773"/>
                  <a:pt x="246844" y="1107049"/>
                  <a:pt x="246797" y="1107325"/>
                </a:cubicBezTo>
                <a:cubicBezTo>
                  <a:pt x="246568" y="1108726"/>
                  <a:pt x="245244" y="1109678"/>
                  <a:pt x="243844" y="1109450"/>
                </a:cubicBezTo>
                <a:cubicBezTo>
                  <a:pt x="241215" y="1109450"/>
                  <a:pt x="239081" y="1107316"/>
                  <a:pt x="239081" y="1104687"/>
                </a:cubicBezTo>
                <a:cubicBezTo>
                  <a:pt x="239081" y="1102058"/>
                  <a:pt x="241215" y="1099925"/>
                  <a:pt x="243844" y="1099925"/>
                </a:cubicBezTo>
                <a:close/>
                <a:moveTo>
                  <a:pt x="258417" y="1091353"/>
                </a:moveTo>
                <a:cubicBezTo>
                  <a:pt x="260456" y="1090686"/>
                  <a:pt x="262656" y="1090686"/>
                  <a:pt x="264704" y="1091353"/>
                </a:cubicBezTo>
                <a:cubicBezTo>
                  <a:pt x="265885" y="1091667"/>
                  <a:pt x="266771" y="1092629"/>
                  <a:pt x="266990" y="1093829"/>
                </a:cubicBezTo>
                <a:cubicBezTo>
                  <a:pt x="267371" y="1098306"/>
                  <a:pt x="264228" y="1104592"/>
                  <a:pt x="258894" y="1102687"/>
                </a:cubicBezTo>
                <a:cubicBezTo>
                  <a:pt x="258551" y="1102554"/>
                  <a:pt x="258217" y="1102383"/>
                  <a:pt x="257903" y="1102192"/>
                </a:cubicBezTo>
                <a:cubicBezTo>
                  <a:pt x="255236" y="1100506"/>
                  <a:pt x="254446" y="1096973"/>
                  <a:pt x="256132" y="1094305"/>
                </a:cubicBezTo>
                <a:cubicBezTo>
                  <a:pt x="256189" y="1092934"/>
                  <a:pt x="257103" y="1091753"/>
                  <a:pt x="258417" y="1091353"/>
                </a:cubicBezTo>
                <a:close/>
                <a:moveTo>
                  <a:pt x="250321" y="1090209"/>
                </a:moveTo>
                <a:cubicBezTo>
                  <a:pt x="250473" y="1090267"/>
                  <a:pt x="250626" y="1090333"/>
                  <a:pt x="250778" y="1090409"/>
                </a:cubicBezTo>
                <a:cubicBezTo>
                  <a:pt x="252359" y="1091238"/>
                  <a:pt x="252969" y="1093200"/>
                  <a:pt x="252131" y="1094781"/>
                </a:cubicBezTo>
                <a:lnTo>
                  <a:pt x="250511" y="1097925"/>
                </a:lnTo>
                <a:cubicBezTo>
                  <a:pt x="248987" y="1100973"/>
                  <a:pt x="244892" y="1099163"/>
                  <a:pt x="244892" y="1096305"/>
                </a:cubicBezTo>
                <a:cubicBezTo>
                  <a:pt x="242320" y="1093924"/>
                  <a:pt x="245368" y="1088590"/>
                  <a:pt x="250321" y="1090209"/>
                </a:cubicBezTo>
                <a:close/>
                <a:moveTo>
                  <a:pt x="262703" y="1082209"/>
                </a:moveTo>
                <a:cubicBezTo>
                  <a:pt x="262303" y="1082599"/>
                  <a:pt x="261808" y="1082895"/>
                  <a:pt x="261274" y="1083066"/>
                </a:cubicBezTo>
                <a:cubicBezTo>
                  <a:pt x="251654" y="1085447"/>
                  <a:pt x="241367" y="1084400"/>
                  <a:pt x="234509" y="1090686"/>
                </a:cubicBezTo>
                <a:cubicBezTo>
                  <a:pt x="234500" y="1091934"/>
                  <a:pt x="233747" y="1093048"/>
                  <a:pt x="232604" y="1093544"/>
                </a:cubicBezTo>
                <a:cubicBezTo>
                  <a:pt x="232347" y="1093820"/>
                  <a:pt x="232014" y="1094020"/>
                  <a:pt x="231652" y="1094115"/>
                </a:cubicBezTo>
                <a:cubicBezTo>
                  <a:pt x="230918" y="1095182"/>
                  <a:pt x="230309" y="1096334"/>
                  <a:pt x="229842" y="1097544"/>
                </a:cubicBezTo>
                <a:cubicBezTo>
                  <a:pt x="228527" y="1100849"/>
                  <a:pt x="227813" y="1104364"/>
                  <a:pt x="227747" y="1107926"/>
                </a:cubicBezTo>
                <a:cubicBezTo>
                  <a:pt x="227823" y="1107917"/>
                  <a:pt x="227889" y="1107907"/>
                  <a:pt x="227965" y="1107907"/>
                </a:cubicBezTo>
                <a:cubicBezTo>
                  <a:pt x="229699" y="1107812"/>
                  <a:pt x="231175" y="1109146"/>
                  <a:pt x="231271" y="1110879"/>
                </a:cubicBezTo>
                <a:cubicBezTo>
                  <a:pt x="231842" y="1115737"/>
                  <a:pt x="234662" y="1120042"/>
                  <a:pt x="238891" y="1122500"/>
                </a:cubicBezTo>
                <a:cubicBezTo>
                  <a:pt x="242520" y="1124795"/>
                  <a:pt x="246949" y="1125452"/>
                  <a:pt x="251083" y="1124309"/>
                </a:cubicBezTo>
                <a:cubicBezTo>
                  <a:pt x="252473" y="1123852"/>
                  <a:pt x="253978" y="1124566"/>
                  <a:pt x="254512" y="1125929"/>
                </a:cubicBezTo>
                <a:cubicBezTo>
                  <a:pt x="259388" y="1124605"/>
                  <a:pt x="263827" y="1122004"/>
                  <a:pt x="267370" y="1118404"/>
                </a:cubicBezTo>
                <a:cubicBezTo>
                  <a:pt x="267475" y="1117194"/>
                  <a:pt x="268304" y="1116175"/>
                  <a:pt x="269466" y="1115832"/>
                </a:cubicBezTo>
                <a:cubicBezTo>
                  <a:pt x="270238" y="1114651"/>
                  <a:pt x="270847" y="1113365"/>
                  <a:pt x="271276" y="1112022"/>
                </a:cubicBezTo>
                <a:cubicBezTo>
                  <a:pt x="272133" y="1108726"/>
                  <a:pt x="272390" y="1105307"/>
                  <a:pt x="272038" y="1101926"/>
                </a:cubicBezTo>
                <a:cubicBezTo>
                  <a:pt x="270561" y="1100821"/>
                  <a:pt x="270266" y="1098735"/>
                  <a:pt x="271371" y="1097258"/>
                </a:cubicBezTo>
                <a:cubicBezTo>
                  <a:pt x="270561" y="1091905"/>
                  <a:pt x="268218" y="1086914"/>
                  <a:pt x="264608" y="1082876"/>
                </a:cubicBezTo>
                <a:cubicBezTo>
                  <a:pt x="264179" y="1082752"/>
                  <a:pt x="263789" y="1082523"/>
                  <a:pt x="263465" y="1082209"/>
                </a:cubicBezTo>
                <a:close/>
                <a:moveTo>
                  <a:pt x="452917" y="1073636"/>
                </a:moveTo>
                <a:cubicBezTo>
                  <a:pt x="447088" y="1073703"/>
                  <a:pt x="441259" y="1074151"/>
                  <a:pt x="435487" y="1074970"/>
                </a:cubicBezTo>
                <a:lnTo>
                  <a:pt x="435391" y="1075065"/>
                </a:lnTo>
                <a:cubicBezTo>
                  <a:pt x="415579" y="1077161"/>
                  <a:pt x="395863" y="1080113"/>
                  <a:pt x="376241" y="1083352"/>
                </a:cubicBezTo>
                <a:cubicBezTo>
                  <a:pt x="343380" y="1088876"/>
                  <a:pt x="310804" y="1095639"/>
                  <a:pt x="278229" y="1102402"/>
                </a:cubicBezTo>
                <a:cubicBezTo>
                  <a:pt x="278229" y="1102973"/>
                  <a:pt x="278229" y="1103545"/>
                  <a:pt x="278229" y="1104116"/>
                </a:cubicBezTo>
                <a:lnTo>
                  <a:pt x="324616" y="1106688"/>
                </a:lnTo>
                <a:cubicBezTo>
                  <a:pt x="326425" y="1106783"/>
                  <a:pt x="326425" y="1109546"/>
                  <a:pt x="324616" y="1109546"/>
                </a:cubicBezTo>
                <a:lnTo>
                  <a:pt x="278134" y="1106974"/>
                </a:lnTo>
                <a:cubicBezTo>
                  <a:pt x="278181" y="1107479"/>
                  <a:pt x="278181" y="1107993"/>
                  <a:pt x="278134" y="1108498"/>
                </a:cubicBezTo>
                <a:cubicBezTo>
                  <a:pt x="309376" y="1111736"/>
                  <a:pt x="340618" y="1114880"/>
                  <a:pt x="371955" y="1115737"/>
                </a:cubicBezTo>
                <a:cubicBezTo>
                  <a:pt x="389519" y="1116280"/>
                  <a:pt x="407102" y="1115861"/>
                  <a:pt x="424628" y="1114499"/>
                </a:cubicBezTo>
                <a:cubicBezTo>
                  <a:pt x="434344" y="1113737"/>
                  <a:pt x="467395" y="1114308"/>
                  <a:pt x="475777" y="1106688"/>
                </a:cubicBezTo>
                <a:cubicBezTo>
                  <a:pt x="478692" y="1104059"/>
                  <a:pt x="481311" y="1101116"/>
                  <a:pt x="483588" y="1097925"/>
                </a:cubicBezTo>
                <a:cubicBezTo>
                  <a:pt x="451298" y="1097449"/>
                  <a:pt x="419199" y="1098401"/>
                  <a:pt x="387100" y="1100878"/>
                </a:cubicBezTo>
                <a:cubicBezTo>
                  <a:pt x="385195" y="1100973"/>
                  <a:pt x="385195" y="1098020"/>
                  <a:pt x="387100" y="1098020"/>
                </a:cubicBezTo>
                <a:cubicBezTo>
                  <a:pt x="419228" y="1095544"/>
                  <a:pt x="451422" y="1094563"/>
                  <a:pt x="483683" y="1095067"/>
                </a:cubicBezTo>
                <a:cubicBezTo>
                  <a:pt x="484188" y="1095039"/>
                  <a:pt x="484655" y="1095353"/>
                  <a:pt x="484826" y="1095830"/>
                </a:cubicBezTo>
                <a:cubicBezTo>
                  <a:pt x="495208" y="1076684"/>
                  <a:pt x="461014" y="1073636"/>
                  <a:pt x="452917" y="1073636"/>
                </a:cubicBezTo>
                <a:close/>
                <a:moveTo>
                  <a:pt x="574457" y="1067540"/>
                </a:moveTo>
                <a:cubicBezTo>
                  <a:pt x="579714" y="1067540"/>
                  <a:pt x="583982" y="1071807"/>
                  <a:pt x="583982" y="1077065"/>
                </a:cubicBezTo>
                <a:cubicBezTo>
                  <a:pt x="583982" y="1082322"/>
                  <a:pt x="579714" y="1086590"/>
                  <a:pt x="574457" y="1086590"/>
                </a:cubicBezTo>
                <a:cubicBezTo>
                  <a:pt x="569199" y="1086590"/>
                  <a:pt x="564931" y="1082322"/>
                  <a:pt x="564931" y="1077065"/>
                </a:cubicBezTo>
                <a:cubicBezTo>
                  <a:pt x="564931" y="1071807"/>
                  <a:pt x="569199" y="1067540"/>
                  <a:pt x="574457" y="1067540"/>
                </a:cubicBezTo>
                <a:close/>
                <a:moveTo>
                  <a:pt x="786769" y="1041823"/>
                </a:moveTo>
                <a:cubicBezTo>
                  <a:pt x="778434" y="1038365"/>
                  <a:pt x="769014" y="1038708"/>
                  <a:pt x="760956" y="1042775"/>
                </a:cubicBezTo>
                <a:cubicBezTo>
                  <a:pt x="761718" y="1042775"/>
                  <a:pt x="762385" y="1042775"/>
                  <a:pt x="763051" y="1042775"/>
                </a:cubicBezTo>
                <a:cubicBezTo>
                  <a:pt x="766385" y="1042585"/>
                  <a:pt x="766861" y="1046966"/>
                  <a:pt x="764575" y="1048395"/>
                </a:cubicBezTo>
                <a:cubicBezTo>
                  <a:pt x="773148" y="1050395"/>
                  <a:pt x="783340" y="1049538"/>
                  <a:pt x="786769" y="1041823"/>
                </a:cubicBezTo>
                <a:close/>
                <a:moveTo>
                  <a:pt x="647894" y="1037537"/>
                </a:moveTo>
                <a:cubicBezTo>
                  <a:pt x="635702" y="1053253"/>
                  <a:pt x="623891" y="1071827"/>
                  <a:pt x="629797" y="1091448"/>
                </a:cubicBezTo>
                <a:cubicBezTo>
                  <a:pt x="630749" y="1088686"/>
                  <a:pt x="631225" y="1086686"/>
                  <a:pt x="632940" y="1083066"/>
                </a:cubicBezTo>
                <a:cubicBezTo>
                  <a:pt x="634654" y="1079447"/>
                  <a:pt x="639989" y="1082590"/>
                  <a:pt x="638274" y="1086209"/>
                </a:cubicBezTo>
                <a:cubicBezTo>
                  <a:pt x="636683" y="1089772"/>
                  <a:pt x="635321" y="1093429"/>
                  <a:pt x="634178" y="1097163"/>
                </a:cubicBezTo>
                <a:cubicBezTo>
                  <a:pt x="660943" y="1091162"/>
                  <a:pt x="655990" y="1058206"/>
                  <a:pt x="647894" y="1037537"/>
                </a:cubicBezTo>
                <a:close/>
                <a:moveTo>
                  <a:pt x="413579" y="1031250"/>
                </a:moveTo>
                <a:cubicBezTo>
                  <a:pt x="402530" y="1028135"/>
                  <a:pt x="390748" y="1028840"/>
                  <a:pt x="380147" y="1033250"/>
                </a:cubicBezTo>
                <a:lnTo>
                  <a:pt x="380051" y="1033346"/>
                </a:lnTo>
                <a:cubicBezTo>
                  <a:pt x="367945" y="1038394"/>
                  <a:pt x="356305" y="1044518"/>
                  <a:pt x="345285" y="1051634"/>
                </a:cubicBezTo>
                <a:lnTo>
                  <a:pt x="276133" y="1091162"/>
                </a:lnTo>
                <a:lnTo>
                  <a:pt x="276991" y="1093544"/>
                </a:lnTo>
                <a:lnTo>
                  <a:pt x="330807" y="1075255"/>
                </a:lnTo>
                <a:cubicBezTo>
                  <a:pt x="332617" y="1074589"/>
                  <a:pt x="333283" y="1077351"/>
                  <a:pt x="331569" y="1077923"/>
                </a:cubicBezTo>
                <a:lnTo>
                  <a:pt x="286897" y="1093163"/>
                </a:lnTo>
                <a:lnTo>
                  <a:pt x="352333" y="1076780"/>
                </a:lnTo>
                <a:cubicBezTo>
                  <a:pt x="371383" y="1072017"/>
                  <a:pt x="404149" y="1068779"/>
                  <a:pt x="419008" y="1055348"/>
                </a:cubicBezTo>
                <a:cubicBezTo>
                  <a:pt x="425581" y="1053824"/>
                  <a:pt x="427486" y="1049919"/>
                  <a:pt x="425009" y="1043728"/>
                </a:cubicBezTo>
                <a:lnTo>
                  <a:pt x="385861" y="1051443"/>
                </a:lnTo>
                <a:cubicBezTo>
                  <a:pt x="384052" y="1051824"/>
                  <a:pt x="383290" y="1048681"/>
                  <a:pt x="385099" y="1048681"/>
                </a:cubicBezTo>
                <a:lnTo>
                  <a:pt x="425200" y="1040775"/>
                </a:lnTo>
                <a:cubicBezTo>
                  <a:pt x="426247" y="1033346"/>
                  <a:pt x="422437" y="1030298"/>
                  <a:pt x="413579" y="1031250"/>
                </a:cubicBezTo>
                <a:close/>
                <a:moveTo>
                  <a:pt x="574457" y="1009819"/>
                </a:moveTo>
                <a:cubicBezTo>
                  <a:pt x="582077" y="1010419"/>
                  <a:pt x="588125" y="1016467"/>
                  <a:pt x="588715" y="1024078"/>
                </a:cubicBezTo>
                <a:cubicBezTo>
                  <a:pt x="589392" y="1032631"/>
                  <a:pt x="583001" y="1040108"/>
                  <a:pt x="574457" y="1040775"/>
                </a:cubicBezTo>
                <a:cubicBezTo>
                  <a:pt x="566836" y="1040175"/>
                  <a:pt x="560788" y="1034126"/>
                  <a:pt x="560198" y="1026516"/>
                </a:cubicBezTo>
                <a:cubicBezTo>
                  <a:pt x="559521" y="1017962"/>
                  <a:pt x="565913" y="1010485"/>
                  <a:pt x="574457" y="1009819"/>
                </a:cubicBezTo>
                <a:close/>
                <a:moveTo>
                  <a:pt x="71203" y="1002746"/>
                </a:moveTo>
                <a:cubicBezTo>
                  <a:pt x="67536" y="1002746"/>
                  <a:pt x="64773" y="1005770"/>
                  <a:pt x="60011" y="1013438"/>
                </a:cubicBezTo>
                <a:cubicBezTo>
                  <a:pt x="85671" y="1025697"/>
                  <a:pt x="109551" y="1041404"/>
                  <a:pt x="130972" y="1060111"/>
                </a:cubicBezTo>
                <a:cubicBezTo>
                  <a:pt x="132401" y="1061254"/>
                  <a:pt x="130306" y="1063254"/>
                  <a:pt x="128877" y="1062111"/>
                </a:cubicBezTo>
                <a:cubicBezTo>
                  <a:pt x="107446" y="1043299"/>
                  <a:pt x="83462" y="1027621"/>
                  <a:pt x="57630" y="1015534"/>
                </a:cubicBezTo>
                <a:cubicBezTo>
                  <a:pt x="50867" y="1021344"/>
                  <a:pt x="50391" y="1027059"/>
                  <a:pt x="56392" y="1032869"/>
                </a:cubicBezTo>
                <a:cubicBezTo>
                  <a:pt x="59535" y="1036870"/>
                  <a:pt x="62773" y="1040775"/>
                  <a:pt x="65917" y="1044680"/>
                </a:cubicBezTo>
                <a:cubicBezTo>
                  <a:pt x="72670" y="1052519"/>
                  <a:pt x="80414" y="1059434"/>
                  <a:pt x="88967" y="1065254"/>
                </a:cubicBezTo>
                <a:cubicBezTo>
                  <a:pt x="101197" y="1072427"/>
                  <a:pt x="114380" y="1077846"/>
                  <a:pt x="128115" y="1081352"/>
                </a:cubicBezTo>
                <a:lnTo>
                  <a:pt x="206315" y="1105164"/>
                </a:lnTo>
                <a:cubicBezTo>
                  <a:pt x="211459" y="1106021"/>
                  <a:pt x="216697" y="1107069"/>
                  <a:pt x="221841" y="1108117"/>
                </a:cubicBezTo>
                <a:cubicBezTo>
                  <a:pt x="221698" y="1106250"/>
                  <a:pt x="221698" y="1104364"/>
                  <a:pt x="221841" y="1102497"/>
                </a:cubicBezTo>
                <a:cubicBezTo>
                  <a:pt x="200705" y="1096211"/>
                  <a:pt x="180122" y="1088181"/>
                  <a:pt x="160309" y="1078494"/>
                </a:cubicBezTo>
                <a:cubicBezTo>
                  <a:pt x="158690" y="1077732"/>
                  <a:pt x="160119" y="1075255"/>
                  <a:pt x="161833" y="1076017"/>
                </a:cubicBezTo>
                <a:cubicBezTo>
                  <a:pt x="181388" y="1085619"/>
                  <a:pt x="201715" y="1093553"/>
                  <a:pt x="222603" y="1099735"/>
                </a:cubicBezTo>
                <a:cubicBezTo>
                  <a:pt x="223241" y="1097135"/>
                  <a:pt x="224165" y="1094610"/>
                  <a:pt x="225365" y="1092210"/>
                </a:cubicBezTo>
                <a:cubicBezTo>
                  <a:pt x="198028" y="1077923"/>
                  <a:pt x="171073" y="1062778"/>
                  <a:pt x="144879" y="1046490"/>
                </a:cubicBezTo>
                <a:cubicBezTo>
                  <a:pt x="131258" y="1038108"/>
                  <a:pt x="118018" y="1029250"/>
                  <a:pt x="104683" y="1020582"/>
                </a:cubicBezTo>
                <a:cubicBezTo>
                  <a:pt x="99159" y="1016962"/>
                  <a:pt x="93634" y="1013248"/>
                  <a:pt x="87824" y="1010200"/>
                </a:cubicBezTo>
                <a:cubicBezTo>
                  <a:pt x="79442" y="1005770"/>
                  <a:pt x="74870" y="1002746"/>
                  <a:pt x="71203" y="1002746"/>
                </a:cubicBezTo>
                <a:close/>
                <a:moveTo>
                  <a:pt x="615414" y="1001151"/>
                </a:moveTo>
                <a:cubicBezTo>
                  <a:pt x="618986" y="1001960"/>
                  <a:pt x="621768" y="1004751"/>
                  <a:pt x="622587" y="1008323"/>
                </a:cubicBezTo>
                <a:cubicBezTo>
                  <a:pt x="623758" y="1013447"/>
                  <a:pt x="620539" y="1018553"/>
                  <a:pt x="615414" y="1019725"/>
                </a:cubicBezTo>
                <a:cubicBezTo>
                  <a:pt x="611843" y="1018915"/>
                  <a:pt x="609061" y="1016124"/>
                  <a:pt x="608242" y="1012552"/>
                </a:cubicBezTo>
                <a:cubicBezTo>
                  <a:pt x="607071" y="1007428"/>
                  <a:pt x="610290" y="1002322"/>
                  <a:pt x="615414" y="1001151"/>
                </a:cubicBezTo>
                <a:close/>
                <a:moveTo>
                  <a:pt x="209744" y="974005"/>
                </a:moveTo>
                <a:lnTo>
                  <a:pt x="209744" y="998103"/>
                </a:lnTo>
                <a:cubicBezTo>
                  <a:pt x="212125" y="1002294"/>
                  <a:pt x="214411" y="1006485"/>
                  <a:pt x="216697" y="1010676"/>
                </a:cubicBezTo>
                <a:cubicBezTo>
                  <a:pt x="213764" y="999951"/>
                  <a:pt x="211602" y="989035"/>
                  <a:pt x="210220" y="978005"/>
                </a:cubicBezTo>
                <a:cubicBezTo>
                  <a:pt x="209744" y="976767"/>
                  <a:pt x="209744" y="975433"/>
                  <a:pt x="209744" y="974005"/>
                </a:cubicBezTo>
                <a:close/>
                <a:moveTo>
                  <a:pt x="401006" y="927737"/>
                </a:moveTo>
                <a:cubicBezTo>
                  <a:pt x="396815" y="927499"/>
                  <a:pt x="392147" y="929523"/>
                  <a:pt x="387004" y="933809"/>
                </a:cubicBezTo>
                <a:cubicBezTo>
                  <a:pt x="380813" y="938000"/>
                  <a:pt x="375479" y="943334"/>
                  <a:pt x="371288" y="949525"/>
                </a:cubicBezTo>
                <a:cubicBezTo>
                  <a:pt x="365383" y="956669"/>
                  <a:pt x="360430" y="964670"/>
                  <a:pt x="355096" y="972386"/>
                </a:cubicBezTo>
                <a:lnTo>
                  <a:pt x="355000" y="972481"/>
                </a:lnTo>
                <a:cubicBezTo>
                  <a:pt x="346171" y="985311"/>
                  <a:pt x="337189" y="997751"/>
                  <a:pt x="328045" y="1009819"/>
                </a:cubicBezTo>
                <a:cubicBezTo>
                  <a:pt x="309690" y="1033755"/>
                  <a:pt x="290421" y="1056967"/>
                  <a:pt x="270228" y="1079447"/>
                </a:cubicBezTo>
                <a:lnTo>
                  <a:pt x="271276" y="1080685"/>
                </a:lnTo>
                <a:cubicBezTo>
                  <a:pt x="286192" y="1069140"/>
                  <a:pt x="300146" y="1056396"/>
                  <a:pt x="312995" y="1042585"/>
                </a:cubicBezTo>
                <a:cubicBezTo>
                  <a:pt x="314233" y="1041251"/>
                  <a:pt x="316234" y="1043252"/>
                  <a:pt x="314995" y="1044585"/>
                </a:cubicBezTo>
                <a:cubicBezTo>
                  <a:pt x="302089" y="1058625"/>
                  <a:pt x="288040" y="1071560"/>
                  <a:pt x="272990" y="1083257"/>
                </a:cubicBezTo>
                <a:lnTo>
                  <a:pt x="272990" y="1084019"/>
                </a:lnTo>
                <a:cubicBezTo>
                  <a:pt x="303042" y="1061997"/>
                  <a:pt x="331912" y="1038403"/>
                  <a:pt x="359477" y="1013343"/>
                </a:cubicBezTo>
                <a:cubicBezTo>
                  <a:pt x="371479" y="1002294"/>
                  <a:pt x="383575" y="991054"/>
                  <a:pt x="394720" y="979053"/>
                </a:cubicBezTo>
                <a:cubicBezTo>
                  <a:pt x="401444" y="971976"/>
                  <a:pt x="407626" y="964404"/>
                  <a:pt x="413198" y="956383"/>
                </a:cubicBezTo>
                <a:cubicBezTo>
                  <a:pt x="419580" y="946858"/>
                  <a:pt x="422914" y="945525"/>
                  <a:pt x="414151" y="937333"/>
                </a:cubicBezTo>
                <a:cubicBezTo>
                  <a:pt x="394510" y="961470"/>
                  <a:pt x="372736" y="983787"/>
                  <a:pt x="349095" y="1004008"/>
                </a:cubicBezTo>
                <a:cubicBezTo>
                  <a:pt x="347666" y="1005152"/>
                  <a:pt x="345666" y="1003151"/>
                  <a:pt x="347095" y="1001913"/>
                </a:cubicBezTo>
                <a:cubicBezTo>
                  <a:pt x="370736" y="981691"/>
                  <a:pt x="392510" y="959374"/>
                  <a:pt x="412150" y="935238"/>
                </a:cubicBezTo>
                <a:cubicBezTo>
                  <a:pt x="408911" y="930475"/>
                  <a:pt x="405197" y="927975"/>
                  <a:pt x="401006" y="927737"/>
                </a:cubicBezTo>
                <a:close/>
                <a:moveTo>
                  <a:pt x="243558" y="913521"/>
                </a:moveTo>
                <a:lnTo>
                  <a:pt x="233176" y="915521"/>
                </a:lnTo>
                <a:cubicBezTo>
                  <a:pt x="233366" y="934762"/>
                  <a:pt x="233938" y="954288"/>
                  <a:pt x="234890" y="973338"/>
                </a:cubicBezTo>
                <a:cubicBezTo>
                  <a:pt x="234985" y="975148"/>
                  <a:pt x="232033" y="975148"/>
                  <a:pt x="232033" y="973338"/>
                </a:cubicBezTo>
                <a:cubicBezTo>
                  <a:pt x="231080" y="954288"/>
                  <a:pt x="230318" y="935238"/>
                  <a:pt x="230318" y="916188"/>
                </a:cubicBezTo>
                <a:lnTo>
                  <a:pt x="217935" y="918569"/>
                </a:lnTo>
                <a:lnTo>
                  <a:pt x="217840" y="918379"/>
                </a:lnTo>
                <a:cubicBezTo>
                  <a:pt x="211935" y="924475"/>
                  <a:pt x="214697" y="954479"/>
                  <a:pt x="215173" y="962861"/>
                </a:cubicBezTo>
                <a:cubicBezTo>
                  <a:pt x="216002" y="976891"/>
                  <a:pt x="218069" y="990816"/>
                  <a:pt x="221365" y="1004485"/>
                </a:cubicBezTo>
                <a:cubicBezTo>
                  <a:pt x="226032" y="1023258"/>
                  <a:pt x="233109" y="1041346"/>
                  <a:pt x="242415" y="1058301"/>
                </a:cubicBezTo>
                <a:lnTo>
                  <a:pt x="235843" y="1011533"/>
                </a:lnTo>
                <a:cubicBezTo>
                  <a:pt x="235557" y="1009724"/>
                  <a:pt x="238605" y="1008962"/>
                  <a:pt x="238605" y="1010771"/>
                </a:cubicBezTo>
                <a:cubicBezTo>
                  <a:pt x="241177" y="1028774"/>
                  <a:pt x="243653" y="1046871"/>
                  <a:pt x="246225" y="1064969"/>
                </a:cubicBezTo>
                <a:cubicBezTo>
                  <a:pt x="247463" y="1067159"/>
                  <a:pt x="248892" y="1069350"/>
                  <a:pt x="250225" y="1071541"/>
                </a:cubicBezTo>
                <a:cubicBezTo>
                  <a:pt x="250292" y="1043604"/>
                  <a:pt x="249587" y="1015658"/>
                  <a:pt x="248130" y="987721"/>
                </a:cubicBezTo>
                <a:cubicBezTo>
                  <a:pt x="247368" y="973814"/>
                  <a:pt x="246606" y="960003"/>
                  <a:pt x="245749" y="946096"/>
                </a:cubicBezTo>
                <a:cubicBezTo>
                  <a:pt x="245968" y="938381"/>
                  <a:pt x="245463" y="930666"/>
                  <a:pt x="244225" y="923046"/>
                </a:cubicBezTo>
                <a:close/>
                <a:moveTo>
                  <a:pt x="303565" y="880565"/>
                </a:moveTo>
                <a:cubicBezTo>
                  <a:pt x="285944" y="883803"/>
                  <a:pt x="288135" y="888089"/>
                  <a:pt x="283658" y="903805"/>
                </a:cubicBezTo>
                <a:cubicBezTo>
                  <a:pt x="281658" y="910759"/>
                  <a:pt x="279848" y="917712"/>
                  <a:pt x="278229" y="924761"/>
                </a:cubicBezTo>
                <a:lnTo>
                  <a:pt x="278134" y="924570"/>
                </a:lnTo>
                <a:cubicBezTo>
                  <a:pt x="274133" y="941429"/>
                  <a:pt x="270990" y="958479"/>
                  <a:pt x="268609" y="975053"/>
                </a:cubicBezTo>
                <a:cubicBezTo>
                  <a:pt x="263560" y="1008771"/>
                  <a:pt x="260608" y="1041918"/>
                  <a:pt x="257655" y="1075446"/>
                </a:cubicBezTo>
                <a:cubicBezTo>
                  <a:pt x="268304" y="1056844"/>
                  <a:pt x="275562" y="1036489"/>
                  <a:pt x="279086" y="1015343"/>
                </a:cubicBezTo>
                <a:cubicBezTo>
                  <a:pt x="279372" y="1013533"/>
                  <a:pt x="281848" y="1014296"/>
                  <a:pt x="281848" y="1016105"/>
                </a:cubicBezTo>
                <a:cubicBezTo>
                  <a:pt x="278286" y="1037375"/>
                  <a:pt x="270999" y="1057853"/>
                  <a:pt x="260322" y="1076589"/>
                </a:cubicBezTo>
                <a:cubicBezTo>
                  <a:pt x="260674" y="1075722"/>
                  <a:pt x="261360" y="1075036"/>
                  <a:pt x="262227" y="1074684"/>
                </a:cubicBezTo>
                <a:cubicBezTo>
                  <a:pt x="279334" y="1047338"/>
                  <a:pt x="294240" y="1018667"/>
                  <a:pt x="306804" y="988959"/>
                </a:cubicBezTo>
                <a:cubicBezTo>
                  <a:pt x="313186" y="973624"/>
                  <a:pt x="318996" y="958003"/>
                  <a:pt x="324044" y="942096"/>
                </a:cubicBezTo>
                <a:cubicBezTo>
                  <a:pt x="327245" y="934295"/>
                  <a:pt x="329645" y="926189"/>
                  <a:pt x="331188" y="917903"/>
                </a:cubicBezTo>
                <a:lnTo>
                  <a:pt x="323758" y="889328"/>
                </a:lnTo>
                <a:cubicBezTo>
                  <a:pt x="318329" y="928094"/>
                  <a:pt x="302137" y="963146"/>
                  <a:pt x="284897" y="998008"/>
                </a:cubicBezTo>
                <a:cubicBezTo>
                  <a:pt x="284134" y="999722"/>
                  <a:pt x="281658" y="998294"/>
                  <a:pt x="282515" y="996579"/>
                </a:cubicBezTo>
                <a:cubicBezTo>
                  <a:pt x="300422" y="960194"/>
                  <a:pt x="317567" y="923617"/>
                  <a:pt x="321853" y="882850"/>
                </a:cubicBezTo>
                <a:cubicBezTo>
                  <a:pt x="317662" y="876088"/>
                  <a:pt x="311662" y="875326"/>
                  <a:pt x="303565" y="880565"/>
                </a:cubicBezTo>
                <a:close/>
                <a:moveTo>
                  <a:pt x="102207" y="877612"/>
                </a:moveTo>
                <a:lnTo>
                  <a:pt x="160405" y="979148"/>
                </a:lnTo>
                <a:cubicBezTo>
                  <a:pt x="161262" y="980577"/>
                  <a:pt x="158785" y="982196"/>
                  <a:pt x="157928" y="980577"/>
                </a:cubicBezTo>
                <a:cubicBezTo>
                  <a:pt x="138183" y="946735"/>
                  <a:pt x="118780" y="912921"/>
                  <a:pt x="99730" y="879136"/>
                </a:cubicBezTo>
                <a:cubicBezTo>
                  <a:pt x="91920" y="881898"/>
                  <a:pt x="90205" y="887518"/>
                  <a:pt x="94777" y="896090"/>
                </a:cubicBezTo>
                <a:cubicBezTo>
                  <a:pt x="95739" y="901157"/>
                  <a:pt x="97044" y="906149"/>
                  <a:pt x="98683" y="911045"/>
                </a:cubicBezTo>
                <a:cubicBezTo>
                  <a:pt x="102845" y="923027"/>
                  <a:pt x="108179" y="934581"/>
                  <a:pt x="114589" y="945525"/>
                </a:cubicBezTo>
                <a:cubicBezTo>
                  <a:pt x="125181" y="964137"/>
                  <a:pt x="137192" y="981901"/>
                  <a:pt x="150499" y="998675"/>
                </a:cubicBezTo>
                <a:cubicBezTo>
                  <a:pt x="175378" y="1029164"/>
                  <a:pt x="202067" y="1058149"/>
                  <a:pt x="230414" y="1085447"/>
                </a:cubicBezTo>
                <a:cubicBezTo>
                  <a:pt x="231271" y="1084685"/>
                  <a:pt x="232033" y="1083828"/>
                  <a:pt x="232890" y="1083161"/>
                </a:cubicBezTo>
                <a:cubicBezTo>
                  <a:pt x="234062" y="1082352"/>
                  <a:pt x="235309" y="1081656"/>
                  <a:pt x="236605" y="1081066"/>
                </a:cubicBezTo>
                <a:cubicBezTo>
                  <a:pt x="223746" y="1064016"/>
                  <a:pt x="205077" y="1051443"/>
                  <a:pt x="197552" y="1030679"/>
                </a:cubicBezTo>
                <a:cubicBezTo>
                  <a:pt x="196981" y="1028964"/>
                  <a:pt x="199743" y="1028202"/>
                  <a:pt x="200314" y="1029916"/>
                </a:cubicBezTo>
                <a:cubicBezTo>
                  <a:pt x="207744" y="1050491"/>
                  <a:pt x="226699" y="1063159"/>
                  <a:pt x="239462" y="1080113"/>
                </a:cubicBezTo>
                <a:cubicBezTo>
                  <a:pt x="240519" y="1079761"/>
                  <a:pt x="241596" y="1079504"/>
                  <a:pt x="242701" y="1079351"/>
                </a:cubicBezTo>
                <a:cubicBezTo>
                  <a:pt x="242396" y="1079066"/>
                  <a:pt x="242167" y="1078704"/>
                  <a:pt x="242034" y="1078304"/>
                </a:cubicBezTo>
                <a:cubicBezTo>
                  <a:pt x="226070" y="1039175"/>
                  <a:pt x="206391" y="1001665"/>
                  <a:pt x="183265" y="966290"/>
                </a:cubicBezTo>
                <a:cubicBezTo>
                  <a:pt x="171806" y="948697"/>
                  <a:pt x="159471" y="931685"/>
                  <a:pt x="146308" y="915331"/>
                </a:cubicBezTo>
                <a:cubicBezTo>
                  <a:pt x="139640" y="907044"/>
                  <a:pt x="132782" y="898853"/>
                  <a:pt x="125734" y="890947"/>
                </a:cubicBezTo>
                <a:cubicBezTo>
                  <a:pt x="122209" y="886946"/>
                  <a:pt x="118590" y="883041"/>
                  <a:pt x="114970" y="879136"/>
                </a:cubicBezTo>
                <a:cubicBezTo>
                  <a:pt x="111732" y="871897"/>
                  <a:pt x="107255" y="871421"/>
                  <a:pt x="102207" y="877612"/>
                </a:cubicBezTo>
                <a:close/>
                <a:moveTo>
                  <a:pt x="139831" y="809222"/>
                </a:moveTo>
                <a:cubicBezTo>
                  <a:pt x="147450" y="809822"/>
                  <a:pt x="153499" y="815870"/>
                  <a:pt x="154090" y="823481"/>
                </a:cubicBezTo>
                <a:cubicBezTo>
                  <a:pt x="154766" y="832034"/>
                  <a:pt x="148375" y="839511"/>
                  <a:pt x="139831" y="840178"/>
                </a:cubicBezTo>
                <a:cubicBezTo>
                  <a:pt x="132211" y="839578"/>
                  <a:pt x="126162" y="833529"/>
                  <a:pt x="125572" y="825919"/>
                </a:cubicBezTo>
                <a:cubicBezTo>
                  <a:pt x="124895" y="817365"/>
                  <a:pt x="131287" y="809888"/>
                  <a:pt x="139831" y="809222"/>
                </a:cubicBezTo>
                <a:close/>
                <a:moveTo>
                  <a:pt x="247845" y="781504"/>
                </a:moveTo>
                <a:cubicBezTo>
                  <a:pt x="253102" y="781504"/>
                  <a:pt x="257370" y="785771"/>
                  <a:pt x="257370" y="791029"/>
                </a:cubicBezTo>
                <a:cubicBezTo>
                  <a:pt x="257370" y="796286"/>
                  <a:pt x="253102" y="800554"/>
                  <a:pt x="247845" y="800554"/>
                </a:cubicBezTo>
                <a:cubicBezTo>
                  <a:pt x="242587" y="800554"/>
                  <a:pt x="238319" y="796286"/>
                  <a:pt x="238319" y="791029"/>
                </a:cubicBezTo>
                <a:cubicBezTo>
                  <a:pt x="238319" y="785771"/>
                  <a:pt x="242587" y="781504"/>
                  <a:pt x="247845" y="781504"/>
                </a:cubicBezTo>
                <a:close/>
                <a:moveTo>
                  <a:pt x="353381" y="664442"/>
                </a:moveTo>
                <a:cubicBezTo>
                  <a:pt x="334246" y="662166"/>
                  <a:pt x="315576" y="671396"/>
                  <a:pt x="305756" y="687969"/>
                </a:cubicBezTo>
                <a:lnTo>
                  <a:pt x="306709" y="687969"/>
                </a:lnTo>
                <a:cubicBezTo>
                  <a:pt x="320615" y="689017"/>
                  <a:pt x="356143" y="684635"/>
                  <a:pt x="354334" y="664442"/>
                </a:cubicBezTo>
                <a:cubicBezTo>
                  <a:pt x="354057" y="664547"/>
                  <a:pt x="353753" y="664547"/>
                  <a:pt x="353476" y="664442"/>
                </a:cubicBezTo>
                <a:close/>
                <a:moveTo>
                  <a:pt x="245177" y="651488"/>
                </a:moveTo>
                <a:cubicBezTo>
                  <a:pt x="237538" y="664042"/>
                  <a:pt x="237795" y="679863"/>
                  <a:pt x="245844" y="692160"/>
                </a:cubicBezTo>
                <a:cubicBezTo>
                  <a:pt x="245749" y="689512"/>
                  <a:pt x="245463" y="686864"/>
                  <a:pt x="244987" y="684254"/>
                </a:cubicBezTo>
                <a:cubicBezTo>
                  <a:pt x="244320" y="680349"/>
                  <a:pt x="250321" y="678730"/>
                  <a:pt x="250987" y="682635"/>
                </a:cubicBezTo>
                <a:cubicBezTo>
                  <a:pt x="251273" y="684435"/>
                  <a:pt x="251464" y="686245"/>
                  <a:pt x="251559" y="688064"/>
                </a:cubicBezTo>
                <a:cubicBezTo>
                  <a:pt x="257464" y="675777"/>
                  <a:pt x="254940" y="661099"/>
                  <a:pt x="245272" y="651488"/>
                </a:cubicBezTo>
                <a:close/>
                <a:moveTo>
                  <a:pt x="317853" y="573955"/>
                </a:moveTo>
                <a:cubicBezTo>
                  <a:pt x="300832" y="588604"/>
                  <a:pt x="294326" y="612074"/>
                  <a:pt x="301375" y="633391"/>
                </a:cubicBezTo>
                <a:cubicBezTo>
                  <a:pt x="302175" y="628476"/>
                  <a:pt x="302679" y="623513"/>
                  <a:pt x="302899" y="618532"/>
                </a:cubicBezTo>
                <a:cubicBezTo>
                  <a:pt x="303089" y="614531"/>
                  <a:pt x="309090" y="614531"/>
                  <a:pt x="309090" y="618532"/>
                </a:cubicBezTo>
                <a:cubicBezTo>
                  <a:pt x="308699" y="626361"/>
                  <a:pt x="307785" y="634162"/>
                  <a:pt x="306328" y="641868"/>
                </a:cubicBezTo>
                <a:cubicBezTo>
                  <a:pt x="324425" y="631105"/>
                  <a:pt x="319663" y="595958"/>
                  <a:pt x="317948" y="573955"/>
                </a:cubicBezTo>
                <a:close/>
                <a:moveTo>
                  <a:pt x="66107" y="562049"/>
                </a:moveTo>
                <a:cubicBezTo>
                  <a:pt x="65831" y="593129"/>
                  <a:pt x="70365" y="624075"/>
                  <a:pt x="79537" y="653774"/>
                </a:cubicBezTo>
                <a:cubicBezTo>
                  <a:pt x="90215" y="681683"/>
                  <a:pt x="106407" y="707143"/>
                  <a:pt x="127162" y="728641"/>
                </a:cubicBezTo>
                <a:lnTo>
                  <a:pt x="127067" y="728450"/>
                </a:lnTo>
                <a:cubicBezTo>
                  <a:pt x="144879" y="747977"/>
                  <a:pt x="164215" y="766074"/>
                  <a:pt x="182026" y="786077"/>
                </a:cubicBezTo>
                <a:cubicBezTo>
                  <a:pt x="186598" y="791506"/>
                  <a:pt x="191837" y="797030"/>
                  <a:pt x="196123" y="802745"/>
                </a:cubicBezTo>
                <a:close/>
                <a:moveTo>
                  <a:pt x="68107" y="560144"/>
                </a:moveTo>
                <a:lnTo>
                  <a:pt x="199743" y="803793"/>
                </a:lnTo>
                <a:lnTo>
                  <a:pt x="199648" y="803603"/>
                </a:lnTo>
                <a:cubicBezTo>
                  <a:pt x="194028" y="706829"/>
                  <a:pt x="154880" y="610435"/>
                  <a:pt x="68107" y="560144"/>
                </a:cubicBezTo>
                <a:close/>
                <a:moveTo>
                  <a:pt x="255369" y="535379"/>
                </a:moveTo>
                <a:cubicBezTo>
                  <a:pt x="244272" y="536436"/>
                  <a:pt x="234414" y="542884"/>
                  <a:pt x="228985" y="552619"/>
                </a:cubicBezTo>
                <a:cubicBezTo>
                  <a:pt x="230909" y="551542"/>
                  <a:pt x="232919" y="550619"/>
                  <a:pt x="234985" y="549856"/>
                </a:cubicBezTo>
                <a:cubicBezTo>
                  <a:pt x="236842" y="549142"/>
                  <a:pt x="238176" y="550285"/>
                  <a:pt x="238581" y="551785"/>
                </a:cubicBezTo>
                <a:lnTo>
                  <a:pt x="236664" y="555735"/>
                </a:lnTo>
                <a:lnTo>
                  <a:pt x="232414" y="557858"/>
                </a:lnTo>
                <a:cubicBezTo>
                  <a:pt x="233766" y="557096"/>
                  <a:pt x="235166" y="556429"/>
                  <a:pt x="236605" y="555857"/>
                </a:cubicBezTo>
                <a:lnTo>
                  <a:pt x="236664" y="555735"/>
                </a:lnTo>
                <a:lnTo>
                  <a:pt x="247513" y="550315"/>
                </a:lnTo>
                <a:cubicBezTo>
                  <a:pt x="251537" y="546375"/>
                  <a:pt x="254354" y="541203"/>
                  <a:pt x="255369" y="535379"/>
                </a:cubicBezTo>
                <a:close/>
                <a:moveTo>
                  <a:pt x="165835" y="480610"/>
                </a:moveTo>
                <a:cubicBezTo>
                  <a:pt x="171092" y="480610"/>
                  <a:pt x="175360" y="484877"/>
                  <a:pt x="175360" y="490135"/>
                </a:cubicBezTo>
                <a:cubicBezTo>
                  <a:pt x="175360" y="495392"/>
                  <a:pt x="171092" y="499660"/>
                  <a:pt x="165835" y="499660"/>
                </a:cubicBezTo>
                <a:cubicBezTo>
                  <a:pt x="160577" y="499660"/>
                  <a:pt x="156309" y="495392"/>
                  <a:pt x="156309" y="490135"/>
                </a:cubicBezTo>
                <a:cubicBezTo>
                  <a:pt x="156309" y="484877"/>
                  <a:pt x="160577" y="480610"/>
                  <a:pt x="165835" y="480610"/>
                </a:cubicBezTo>
                <a:close/>
                <a:moveTo>
                  <a:pt x="325569" y="452606"/>
                </a:moveTo>
                <a:cubicBezTo>
                  <a:pt x="333188" y="453204"/>
                  <a:pt x="339237" y="459254"/>
                  <a:pt x="339828" y="466865"/>
                </a:cubicBezTo>
                <a:cubicBezTo>
                  <a:pt x="340504" y="475418"/>
                  <a:pt x="334113" y="482895"/>
                  <a:pt x="325569" y="483562"/>
                </a:cubicBezTo>
                <a:cubicBezTo>
                  <a:pt x="317948" y="482962"/>
                  <a:pt x="311900" y="476913"/>
                  <a:pt x="311310" y="469303"/>
                </a:cubicBezTo>
                <a:cubicBezTo>
                  <a:pt x="310633" y="460750"/>
                  <a:pt x="317025" y="453277"/>
                  <a:pt x="325569" y="452606"/>
                </a:cubicBezTo>
                <a:close/>
                <a:moveTo>
                  <a:pt x="336713" y="421555"/>
                </a:moveTo>
                <a:cubicBezTo>
                  <a:pt x="341970" y="421555"/>
                  <a:pt x="346238" y="425819"/>
                  <a:pt x="346238" y="431080"/>
                </a:cubicBezTo>
                <a:cubicBezTo>
                  <a:pt x="346238" y="436340"/>
                  <a:pt x="341970" y="440605"/>
                  <a:pt x="336713" y="440605"/>
                </a:cubicBezTo>
                <a:cubicBezTo>
                  <a:pt x="331455" y="440605"/>
                  <a:pt x="327187" y="436340"/>
                  <a:pt x="327187" y="431080"/>
                </a:cubicBezTo>
                <a:cubicBezTo>
                  <a:pt x="327187" y="425819"/>
                  <a:pt x="331455" y="421555"/>
                  <a:pt x="336713" y="421555"/>
                </a:cubicBezTo>
                <a:close/>
                <a:moveTo>
                  <a:pt x="169549" y="296491"/>
                </a:moveTo>
                <a:cubicBezTo>
                  <a:pt x="177168" y="297089"/>
                  <a:pt x="183217" y="303138"/>
                  <a:pt x="183808" y="310753"/>
                </a:cubicBezTo>
                <a:cubicBezTo>
                  <a:pt x="184484" y="319302"/>
                  <a:pt x="178093" y="326775"/>
                  <a:pt x="169549" y="327447"/>
                </a:cubicBezTo>
                <a:cubicBezTo>
                  <a:pt x="161929" y="326849"/>
                  <a:pt x="155880" y="320799"/>
                  <a:pt x="155290" y="313184"/>
                </a:cubicBezTo>
                <a:cubicBezTo>
                  <a:pt x="154613" y="304635"/>
                  <a:pt x="161005" y="297162"/>
                  <a:pt x="169549" y="296491"/>
                </a:cubicBezTo>
                <a:close/>
                <a:moveTo>
                  <a:pt x="188123" y="265059"/>
                </a:moveTo>
                <a:cubicBezTo>
                  <a:pt x="193380" y="265059"/>
                  <a:pt x="197648" y="269323"/>
                  <a:pt x="197648" y="274584"/>
                </a:cubicBezTo>
                <a:cubicBezTo>
                  <a:pt x="197648" y="279844"/>
                  <a:pt x="193380" y="284109"/>
                  <a:pt x="188123" y="284109"/>
                </a:cubicBezTo>
                <a:cubicBezTo>
                  <a:pt x="182865" y="284109"/>
                  <a:pt x="178597" y="279844"/>
                  <a:pt x="178597" y="274584"/>
                </a:cubicBezTo>
                <a:cubicBezTo>
                  <a:pt x="178597" y="269323"/>
                  <a:pt x="182865" y="265059"/>
                  <a:pt x="188123" y="265059"/>
                </a:cubicBezTo>
                <a:close/>
                <a:moveTo>
                  <a:pt x="371669" y="250867"/>
                </a:moveTo>
                <a:cubicBezTo>
                  <a:pt x="334903" y="340306"/>
                  <a:pt x="238319" y="398599"/>
                  <a:pt x="212792" y="491849"/>
                </a:cubicBezTo>
                <a:cubicBezTo>
                  <a:pt x="225613" y="477171"/>
                  <a:pt x="239357" y="463331"/>
                  <a:pt x="253940" y="450416"/>
                </a:cubicBezTo>
                <a:cubicBezTo>
                  <a:pt x="275457" y="430081"/>
                  <a:pt x="295355" y="408107"/>
                  <a:pt x="313472" y="384693"/>
                </a:cubicBezTo>
                <a:cubicBezTo>
                  <a:pt x="331607" y="361234"/>
                  <a:pt x="346333" y="335322"/>
                  <a:pt x="357191" y="307731"/>
                </a:cubicBezTo>
                <a:lnTo>
                  <a:pt x="357096" y="307541"/>
                </a:lnTo>
                <a:cubicBezTo>
                  <a:pt x="361935" y="294896"/>
                  <a:pt x="365697" y="281863"/>
                  <a:pt x="368335" y="268583"/>
                </a:cubicBezTo>
                <a:cubicBezTo>
                  <a:pt x="368812" y="266012"/>
                  <a:pt x="371002" y="256963"/>
                  <a:pt x="371669" y="250867"/>
                </a:cubicBezTo>
                <a:close/>
                <a:moveTo>
                  <a:pt x="370907" y="245247"/>
                </a:moveTo>
                <a:cubicBezTo>
                  <a:pt x="367383" y="242675"/>
                  <a:pt x="364144" y="245914"/>
                  <a:pt x="359668" y="248295"/>
                </a:cubicBezTo>
                <a:lnTo>
                  <a:pt x="359572" y="248104"/>
                </a:lnTo>
                <a:cubicBezTo>
                  <a:pt x="270180" y="296032"/>
                  <a:pt x="213297" y="388168"/>
                  <a:pt x="210506" y="489563"/>
                </a:cubicBezTo>
                <a:cubicBezTo>
                  <a:pt x="237557" y="395551"/>
                  <a:pt x="336141" y="336973"/>
                  <a:pt x="370907" y="245247"/>
                </a:cubicBezTo>
                <a:close/>
                <a:moveTo>
                  <a:pt x="364430" y="150378"/>
                </a:moveTo>
                <a:lnTo>
                  <a:pt x="377803" y="158329"/>
                </a:lnTo>
                <a:lnTo>
                  <a:pt x="378598" y="162022"/>
                </a:lnTo>
                <a:cubicBezTo>
                  <a:pt x="377813" y="163356"/>
                  <a:pt x="376193" y="164141"/>
                  <a:pt x="374527" y="163046"/>
                </a:cubicBezTo>
                <a:cubicBezTo>
                  <a:pt x="369040" y="159372"/>
                  <a:pt x="363239" y="156185"/>
                  <a:pt x="357191" y="153521"/>
                </a:cubicBezTo>
                <a:cubicBezTo>
                  <a:pt x="368640" y="166888"/>
                  <a:pt x="385614" y="174231"/>
                  <a:pt x="403197" y="173428"/>
                </a:cubicBezTo>
                <a:lnTo>
                  <a:pt x="377803" y="158329"/>
                </a:lnTo>
                <a:lnTo>
                  <a:pt x="377670" y="157712"/>
                </a:lnTo>
                <a:cubicBezTo>
                  <a:pt x="373450" y="154940"/>
                  <a:pt x="369021" y="152488"/>
                  <a:pt x="364430" y="150378"/>
                </a:cubicBezTo>
                <a:close/>
                <a:moveTo>
                  <a:pt x="468531" y="50275"/>
                </a:moveTo>
                <a:cubicBezTo>
                  <a:pt x="459395" y="51895"/>
                  <a:pt x="450579" y="55323"/>
                  <a:pt x="442631" y="60462"/>
                </a:cubicBezTo>
                <a:cubicBezTo>
                  <a:pt x="452412" y="57674"/>
                  <a:pt x="462423" y="55761"/>
                  <a:pt x="472539" y="54747"/>
                </a:cubicBezTo>
                <a:cubicBezTo>
                  <a:pt x="476539" y="54366"/>
                  <a:pt x="476444" y="60938"/>
                  <a:pt x="472539" y="60938"/>
                </a:cubicBezTo>
                <a:cubicBezTo>
                  <a:pt x="461661" y="62037"/>
                  <a:pt x="450908" y="64174"/>
                  <a:pt x="440440" y="67320"/>
                </a:cubicBezTo>
                <a:cubicBezTo>
                  <a:pt x="455156" y="70249"/>
                  <a:pt x="476033" y="71088"/>
                  <a:pt x="487963" y="62645"/>
                </a:cubicBezTo>
                <a:lnTo>
                  <a:pt x="496285" y="50935"/>
                </a:lnTo>
                <a:lnTo>
                  <a:pt x="496351" y="50937"/>
                </a:lnTo>
                <a:lnTo>
                  <a:pt x="496351" y="50842"/>
                </a:lnTo>
                <a:lnTo>
                  <a:pt x="496285" y="50935"/>
                </a:lnTo>
                <a:close/>
                <a:moveTo>
                  <a:pt x="280801" y="20076"/>
                </a:moveTo>
                <a:lnTo>
                  <a:pt x="280801" y="20171"/>
                </a:lnTo>
                <a:cubicBezTo>
                  <a:pt x="271628" y="28819"/>
                  <a:pt x="268056" y="41873"/>
                  <a:pt x="271561" y="53985"/>
                </a:cubicBezTo>
                <a:cubicBezTo>
                  <a:pt x="272419" y="48746"/>
                  <a:pt x="272419" y="43507"/>
                  <a:pt x="272419" y="38078"/>
                </a:cubicBezTo>
                <a:cubicBezTo>
                  <a:pt x="272647" y="36776"/>
                  <a:pt x="273666" y="35757"/>
                  <a:pt x="274971" y="35527"/>
                </a:cubicBezTo>
                <a:cubicBezTo>
                  <a:pt x="276676" y="35226"/>
                  <a:pt x="278305" y="36369"/>
                  <a:pt x="278610" y="38078"/>
                </a:cubicBezTo>
                <a:cubicBezTo>
                  <a:pt x="278553" y="45653"/>
                  <a:pt x="278105" y="53218"/>
                  <a:pt x="277276" y="60748"/>
                </a:cubicBezTo>
                <a:cubicBezTo>
                  <a:pt x="288802" y="50937"/>
                  <a:pt x="286516" y="33792"/>
                  <a:pt x="280801" y="20076"/>
                </a:cubicBezTo>
                <a:close/>
                <a:moveTo>
                  <a:pt x="334617" y="359"/>
                </a:moveTo>
                <a:cubicBezTo>
                  <a:pt x="342427" y="2741"/>
                  <a:pt x="342047" y="13218"/>
                  <a:pt x="340903" y="19409"/>
                </a:cubicBezTo>
                <a:cubicBezTo>
                  <a:pt x="337865" y="31439"/>
                  <a:pt x="332169" y="42635"/>
                  <a:pt x="324235" y="52175"/>
                </a:cubicBezTo>
                <a:cubicBezTo>
                  <a:pt x="323654" y="53025"/>
                  <a:pt x="322692" y="53526"/>
                  <a:pt x="321663" y="53509"/>
                </a:cubicBezTo>
                <a:cubicBezTo>
                  <a:pt x="316253" y="68992"/>
                  <a:pt x="307909" y="83287"/>
                  <a:pt x="297089" y="95609"/>
                </a:cubicBezTo>
                <a:cubicBezTo>
                  <a:pt x="303470" y="93323"/>
                  <a:pt x="311185" y="91609"/>
                  <a:pt x="318424" y="89227"/>
                </a:cubicBezTo>
                <a:cubicBezTo>
                  <a:pt x="318348" y="88850"/>
                  <a:pt x="318348" y="88462"/>
                  <a:pt x="318424" y="88084"/>
                </a:cubicBezTo>
                <a:cubicBezTo>
                  <a:pt x="319977" y="83079"/>
                  <a:pt x="322882" y="78599"/>
                  <a:pt x="326806" y="75130"/>
                </a:cubicBezTo>
                <a:cubicBezTo>
                  <a:pt x="329664" y="72654"/>
                  <a:pt x="334426" y="69034"/>
                  <a:pt x="338427" y="70749"/>
                </a:cubicBezTo>
                <a:cubicBezTo>
                  <a:pt x="341132" y="72041"/>
                  <a:pt x="342380" y="75199"/>
                  <a:pt x="341284" y="77988"/>
                </a:cubicBezTo>
                <a:cubicBezTo>
                  <a:pt x="341304" y="78008"/>
                  <a:pt x="341322" y="78029"/>
                  <a:pt x="341342" y="78050"/>
                </a:cubicBezTo>
                <a:cubicBezTo>
                  <a:pt x="342256" y="78997"/>
                  <a:pt x="342227" y="80505"/>
                  <a:pt x="341284" y="81417"/>
                </a:cubicBezTo>
                <a:cubicBezTo>
                  <a:pt x="328426" y="98562"/>
                  <a:pt x="302422" y="95323"/>
                  <a:pt x="286135" y="107325"/>
                </a:cubicBezTo>
                <a:lnTo>
                  <a:pt x="277848" y="116088"/>
                </a:lnTo>
                <a:cubicBezTo>
                  <a:pt x="251368" y="143520"/>
                  <a:pt x="239557" y="177620"/>
                  <a:pt x="230794" y="213624"/>
                </a:cubicBezTo>
                <a:cubicBezTo>
                  <a:pt x="242301" y="191969"/>
                  <a:pt x="256902" y="172106"/>
                  <a:pt x="274133" y="154664"/>
                </a:cubicBezTo>
                <a:cubicBezTo>
                  <a:pt x="291173" y="137913"/>
                  <a:pt x="311166" y="124448"/>
                  <a:pt x="333093" y="114945"/>
                </a:cubicBezTo>
                <a:lnTo>
                  <a:pt x="333093" y="114469"/>
                </a:lnTo>
                <a:cubicBezTo>
                  <a:pt x="340332" y="105515"/>
                  <a:pt x="347952" y="96752"/>
                  <a:pt x="355667" y="88180"/>
                </a:cubicBezTo>
                <a:cubicBezTo>
                  <a:pt x="355581" y="87326"/>
                  <a:pt x="355896" y="86481"/>
                  <a:pt x="356524" y="85894"/>
                </a:cubicBezTo>
                <a:cubicBezTo>
                  <a:pt x="366145" y="75607"/>
                  <a:pt x="369764" y="32077"/>
                  <a:pt x="393958" y="42460"/>
                </a:cubicBezTo>
                <a:cubicBezTo>
                  <a:pt x="415675" y="51985"/>
                  <a:pt x="385385" y="71797"/>
                  <a:pt x="371288" y="80560"/>
                </a:cubicBezTo>
                <a:cubicBezTo>
                  <a:pt x="362144" y="90180"/>
                  <a:pt x="353381" y="100181"/>
                  <a:pt x="344809" y="110373"/>
                </a:cubicBezTo>
                <a:cubicBezTo>
                  <a:pt x="370440" y="91878"/>
                  <a:pt x="398320" y="76708"/>
                  <a:pt x="427772" y="65224"/>
                </a:cubicBezTo>
                <a:cubicBezTo>
                  <a:pt x="427695" y="64352"/>
                  <a:pt x="428048" y="63498"/>
                  <a:pt x="428724" y="62939"/>
                </a:cubicBezTo>
                <a:cubicBezTo>
                  <a:pt x="447307" y="46310"/>
                  <a:pt x="472777" y="39677"/>
                  <a:pt x="497114" y="45127"/>
                </a:cubicBezTo>
                <a:cubicBezTo>
                  <a:pt x="498637" y="42650"/>
                  <a:pt x="502828" y="43126"/>
                  <a:pt x="502828" y="46555"/>
                </a:cubicBezTo>
                <a:cubicBezTo>
                  <a:pt x="499781" y="80179"/>
                  <a:pt x="452346" y="78750"/>
                  <a:pt x="429105" y="71225"/>
                </a:cubicBezTo>
                <a:cubicBezTo>
                  <a:pt x="407121" y="79539"/>
                  <a:pt x="386157" y="90340"/>
                  <a:pt x="366621" y="103420"/>
                </a:cubicBezTo>
                <a:cubicBezTo>
                  <a:pt x="380670" y="99601"/>
                  <a:pt x="395006" y="96926"/>
                  <a:pt x="409483" y="95419"/>
                </a:cubicBezTo>
                <a:cubicBezTo>
                  <a:pt x="410007" y="95257"/>
                  <a:pt x="410579" y="95257"/>
                  <a:pt x="411103" y="95419"/>
                </a:cubicBezTo>
                <a:cubicBezTo>
                  <a:pt x="420847" y="93150"/>
                  <a:pt x="431057" y="94051"/>
                  <a:pt x="440249" y="97991"/>
                </a:cubicBezTo>
                <a:cubicBezTo>
                  <a:pt x="448060" y="101896"/>
                  <a:pt x="455489" y="110849"/>
                  <a:pt x="449774" y="119517"/>
                </a:cubicBezTo>
                <a:cubicBezTo>
                  <a:pt x="443545" y="126726"/>
                  <a:pt x="433334" y="129008"/>
                  <a:pt x="424628" y="125137"/>
                </a:cubicBezTo>
                <a:cubicBezTo>
                  <a:pt x="420151" y="123609"/>
                  <a:pt x="416151" y="120951"/>
                  <a:pt x="413008" y="117422"/>
                </a:cubicBezTo>
                <a:cubicBezTo>
                  <a:pt x="408817" y="112183"/>
                  <a:pt x="407293" y="105896"/>
                  <a:pt x="401578" y="102658"/>
                </a:cubicBezTo>
                <a:cubicBezTo>
                  <a:pt x="367288" y="107464"/>
                  <a:pt x="334541" y="120039"/>
                  <a:pt x="305851" y="139424"/>
                </a:cubicBezTo>
                <a:cubicBezTo>
                  <a:pt x="320272" y="138200"/>
                  <a:pt x="334788" y="139752"/>
                  <a:pt x="348619" y="143996"/>
                </a:cubicBezTo>
                <a:cubicBezTo>
                  <a:pt x="349133" y="143251"/>
                  <a:pt x="350000" y="142821"/>
                  <a:pt x="350905" y="142853"/>
                </a:cubicBezTo>
                <a:cubicBezTo>
                  <a:pt x="375536" y="142247"/>
                  <a:pt x="398692" y="154566"/>
                  <a:pt x="411960" y="175333"/>
                </a:cubicBezTo>
                <a:cubicBezTo>
                  <a:pt x="413865" y="178286"/>
                  <a:pt x="410150" y="180953"/>
                  <a:pt x="407769" y="179524"/>
                </a:cubicBezTo>
                <a:cubicBezTo>
                  <a:pt x="384318" y="182114"/>
                  <a:pt x="361344" y="171613"/>
                  <a:pt x="347952" y="152188"/>
                </a:cubicBezTo>
                <a:cubicBezTo>
                  <a:pt x="347609" y="151530"/>
                  <a:pt x="347609" y="150749"/>
                  <a:pt x="347952" y="150092"/>
                </a:cubicBezTo>
                <a:cubicBezTo>
                  <a:pt x="332588" y="145128"/>
                  <a:pt x="316300" y="143759"/>
                  <a:pt x="300327" y="146092"/>
                </a:cubicBezTo>
                <a:cubicBezTo>
                  <a:pt x="299393" y="146249"/>
                  <a:pt x="298450" y="145968"/>
                  <a:pt x="297755" y="145330"/>
                </a:cubicBezTo>
                <a:cubicBezTo>
                  <a:pt x="247587" y="182223"/>
                  <a:pt x="215573" y="238781"/>
                  <a:pt x="209744" y="300778"/>
                </a:cubicBezTo>
                <a:lnTo>
                  <a:pt x="209744" y="441081"/>
                </a:lnTo>
                <a:cubicBezTo>
                  <a:pt x="228308" y="350097"/>
                  <a:pt x="289278" y="273483"/>
                  <a:pt x="373765" y="234960"/>
                </a:cubicBezTo>
                <a:cubicBezTo>
                  <a:pt x="374203" y="234714"/>
                  <a:pt x="374698" y="234580"/>
                  <a:pt x="375213" y="234567"/>
                </a:cubicBezTo>
                <a:cubicBezTo>
                  <a:pt x="376946" y="234521"/>
                  <a:pt x="378384" y="235892"/>
                  <a:pt x="378432" y="237627"/>
                </a:cubicBezTo>
                <a:cubicBezTo>
                  <a:pt x="374593" y="289850"/>
                  <a:pt x="355705" y="339841"/>
                  <a:pt x="324044" y="381550"/>
                </a:cubicBezTo>
                <a:cubicBezTo>
                  <a:pt x="308623" y="402507"/>
                  <a:pt x="291621" y="422250"/>
                  <a:pt x="273181" y="440605"/>
                </a:cubicBezTo>
                <a:cubicBezTo>
                  <a:pt x="252321" y="461750"/>
                  <a:pt x="226794" y="480705"/>
                  <a:pt x="210697" y="505946"/>
                </a:cubicBezTo>
                <a:cubicBezTo>
                  <a:pt x="210887" y="513757"/>
                  <a:pt x="211268" y="521567"/>
                  <a:pt x="212125" y="529473"/>
                </a:cubicBezTo>
                <a:cubicBezTo>
                  <a:pt x="212354" y="530759"/>
                  <a:pt x="211506" y="531997"/>
                  <a:pt x="210220" y="532235"/>
                </a:cubicBezTo>
                <a:lnTo>
                  <a:pt x="210220" y="573193"/>
                </a:lnTo>
                <a:cubicBezTo>
                  <a:pt x="212840" y="567764"/>
                  <a:pt x="216459" y="562887"/>
                  <a:pt x="220889" y="558810"/>
                </a:cubicBezTo>
                <a:cubicBezTo>
                  <a:pt x="224032" y="539855"/>
                  <a:pt x="241748" y="530330"/>
                  <a:pt x="259560" y="528902"/>
                </a:cubicBezTo>
                <a:cubicBezTo>
                  <a:pt x="261246" y="528902"/>
                  <a:pt x="262608" y="530264"/>
                  <a:pt x="262608" y="531950"/>
                </a:cubicBezTo>
                <a:cubicBezTo>
                  <a:pt x="261779" y="550571"/>
                  <a:pt x="246196" y="565106"/>
                  <a:pt x="227556" y="564620"/>
                </a:cubicBezTo>
                <a:cubicBezTo>
                  <a:pt x="226613" y="564582"/>
                  <a:pt x="225746" y="564134"/>
                  <a:pt x="225175" y="563382"/>
                </a:cubicBezTo>
                <a:cubicBezTo>
                  <a:pt x="217640" y="570059"/>
                  <a:pt x="212945" y="579355"/>
                  <a:pt x="212030" y="589385"/>
                </a:cubicBezTo>
                <a:cubicBezTo>
                  <a:pt x="211954" y="590490"/>
                  <a:pt x="211249" y="591462"/>
                  <a:pt x="210220" y="591862"/>
                </a:cubicBezTo>
                <a:lnTo>
                  <a:pt x="210220" y="619960"/>
                </a:lnTo>
                <a:cubicBezTo>
                  <a:pt x="212725" y="613731"/>
                  <a:pt x="216907" y="608321"/>
                  <a:pt x="222317" y="604339"/>
                </a:cubicBezTo>
                <a:cubicBezTo>
                  <a:pt x="225899" y="597862"/>
                  <a:pt x="230832" y="592243"/>
                  <a:pt x="236795" y="587861"/>
                </a:cubicBezTo>
                <a:cubicBezTo>
                  <a:pt x="241367" y="584813"/>
                  <a:pt x="248606" y="583766"/>
                  <a:pt x="251654" y="589290"/>
                </a:cubicBezTo>
                <a:cubicBezTo>
                  <a:pt x="254702" y="594814"/>
                  <a:pt x="249368" y="599863"/>
                  <a:pt x="245177" y="602816"/>
                </a:cubicBezTo>
                <a:cubicBezTo>
                  <a:pt x="239805" y="606664"/>
                  <a:pt x="233395" y="608788"/>
                  <a:pt x="226794" y="608912"/>
                </a:cubicBezTo>
                <a:lnTo>
                  <a:pt x="226318" y="608912"/>
                </a:lnTo>
                <a:cubicBezTo>
                  <a:pt x="219517" y="613798"/>
                  <a:pt x="215116" y="621351"/>
                  <a:pt x="214221" y="629676"/>
                </a:cubicBezTo>
                <a:cubicBezTo>
                  <a:pt x="213973" y="631486"/>
                  <a:pt x="212316" y="632762"/>
                  <a:pt x="210506" y="632533"/>
                </a:cubicBezTo>
                <a:lnTo>
                  <a:pt x="210506" y="769217"/>
                </a:lnTo>
                <a:cubicBezTo>
                  <a:pt x="217479" y="753501"/>
                  <a:pt x="227670" y="739414"/>
                  <a:pt x="240415" y="727879"/>
                </a:cubicBezTo>
                <a:cubicBezTo>
                  <a:pt x="244225" y="719516"/>
                  <a:pt x="246358" y="710486"/>
                  <a:pt x="246701" y="701304"/>
                </a:cubicBezTo>
                <a:cubicBezTo>
                  <a:pt x="245663" y="701685"/>
                  <a:pt x="244501" y="701342"/>
                  <a:pt x="243844" y="700447"/>
                </a:cubicBezTo>
                <a:cubicBezTo>
                  <a:pt x="231766" y="685540"/>
                  <a:pt x="230766" y="664518"/>
                  <a:pt x="241367" y="648535"/>
                </a:cubicBezTo>
                <a:cubicBezTo>
                  <a:pt x="240034" y="645964"/>
                  <a:pt x="242701" y="642249"/>
                  <a:pt x="245463" y="644249"/>
                </a:cubicBezTo>
                <a:cubicBezTo>
                  <a:pt x="246311" y="644840"/>
                  <a:pt x="247130" y="645468"/>
                  <a:pt x="247920" y="646126"/>
                </a:cubicBezTo>
                <a:cubicBezTo>
                  <a:pt x="264113" y="659575"/>
                  <a:pt x="266332" y="683587"/>
                  <a:pt x="252892" y="699780"/>
                </a:cubicBezTo>
                <a:cubicBezTo>
                  <a:pt x="252797" y="706543"/>
                  <a:pt x="251835" y="713267"/>
                  <a:pt x="250035" y="719783"/>
                </a:cubicBezTo>
                <a:cubicBezTo>
                  <a:pt x="257074" y="714153"/>
                  <a:pt x="264522" y="709057"/>
                  <a:pt x="272323" y="704543"/>
                </a:cubicBezTo>
                <a:cubicBezTo>
                  <a:pt x="272295" y="703742"/>
                  <a:pt x="272571" y="702961"/>
                  <a:pt x="273085" y="702352"/>
                </a:cubicBezTo>
                <a:cubicBezTo>
                  <a:pt x="286173" y="685740"/>
                  <a:pt x="295383" y="666404"/>
                  <a:pt x="300041" y="645773"/>
                </a:cubicBezTo>
                <a:cubicBezTo>
                  <a:pt x="286430" y="618827"/>
                  <a:pt x="294231" y="585985"/>
                  <a:pt x="318520" y="568049"/>
                </a:cubicBezTo>
                <a:cubicBezTo>
                  <a:pt x="318424" y="564049"/>
                  <a:pt x="324711" y="564144"/>
                  <a:pt x="324711" y="568049"/>
                </a:cubicBezTo>
                <a:cubicBezTo>
                  <a:pt x="326549" y="587052"/>
                  <a:pt x="326740" y="606168"/>
                  <a:pt x="325282" y="625199"/>
                </a:cubicBezTo>
                <a:cubicBezTo>
                  <a:pt x="324330" y="635362"/>
                  <a:pt x="318358" y="644364"/>
                  <a:pt x="309376" y="649202"/>
                </a:cubicBezTo>
                <a:cubicBezTo>
                  <a:pt x="308309" y="649926"/>
                  <a:pt x="306918" y="649926"/>
                  <a:pt x="305851" y="649202"/>
                </a:cubicBezTo>
                <a:cubicBezTo>
                  <a:pt x="301670" y="666938"/>
                  <a:pt x="294202" y="683740"/>
                  <a:pt x="283849" y="698732"/>
                </a:cubicBezTo>
                <a:cubicBezTo>
                  <a:pt x="289087" y="696065"/>
                  <a:pt x="294422" y="693589"/>
                  <a:pt x="299756" y="691208"/>
                </a:cubicBezTo>
                <a:cubicBezTo>
                  <a:pt x="299574" y="690617"/>
                  <a:pt x="299574" y="689988"/>
                  <a:pt x="299756" y="689398"/>
                </a:cubicBezTo>
                <a:cubicBezTo>
                  <a:pt x="310080" y="669310"/>
                  <a:pt x="331683" y="657622"/>
                  <a:pt x="354143" y="659966"/>
                </a:cubicBezTo>
                <a:cubicBezTo>
                  <a:pt x="354781" y="660042"/>
                  <a:pt x="355381" y="660308"/>
                  <a:pt x="355858" y="660728"/>
                </a:cubicBezTo>
                <a:cubicBezTo>
                  <a:pt x="357477" y="659394"/>
                  <a:pt x="360715" y="659489"/>
                  <a:pt x="360715" y="662061"/>
                </a:cubicBezTo>
                <a:cubicBezTo>
                  <a:pt x="366716" y="689112"/>
                  <a:pt x="326806" y="697304"/>
                  <a:pt x="307756" y="695779"/>
                </a:cubicBezTo>
                <a:cubicBezTo>
                  <a:pt x="307070" y="695713"/>
                  <a:pt x="306432" y="695408"/>
                  <a:pt x="305947" y="694922"/>
                </a:cubicBezTo>
                <a:lnTo>
                  <a:pt x="305185" y="695494"/>
                </a:lnTo>
                <a:cubicBezTo>
                  <a:pt x="283325" y="704057"/>
                  <a:pt x="263141" y="716411"/>
                  <a:pt x="245558" y="731975"/>
                </a:cubicBezTo>
                <a:lnTo>
                  <a:pt x="245082" y="733117"/>
                </a:lnTo>
                <a:cubicBezTo>
                  <a:pt x="244663" y="734013"/>
                  <a:pt x="243777" y="734594"/>
                  <a:pt x="242796" y="734641"/>
                </a:cubicBezTo>
                <a:cubicBezTo>
                  <a:pt x="241824" y="735518"/>
                  <a:pt x="240910" y="736432"/>
                  <a:pt x="240034" y="737404"/>
                </a:cubicBezTo>
                <a:cubicBezTo>
                  <a:pt x="247920" y="734632"/>
                  <a:pt x="256169" y="733022"/>
                  <a:pt x="264513" y="732641"/>
                </a:cubicBezTo>
                <a:cubicBezTo>
                  <a:pt x="264875" y="731984"/>
                  <a:pt x="265494" y="731498"/>
                  <a:pt x="266227" y="731308"/>
                </a:cubicBezTo>
                <a:cubicBezTo>
                  <a:pt x="269513" y="730317"/>
                  <a:pt x="272905" y="729679"/>
                  <a:pt x="276324" y="729403"/>
                </a:cubicBezTo>
                <a:cubicBezTo>
                  <a:pt x="280315" y="725879"/>
                  <a:pt x="285601" y="724183"/>
                  <a:pt x="290897" y="724735"/>
                </a:cubicBezTo>
                <a:cubicBezTo>
                  <a:pt x="295250" y="725659"/>
                  <a:pt x="298689" y="728993"/>
                  <a:pt x="299756" y="733308"/>
                </a:cubicBezTo>
                <a:cubicBezTo>
                  <a:pt x="302518" y="747691"/>
                  <a:pt x="281182" y="743690"/>
                  <a:pt x="273943" y="741500"/>
                </a:cubicBezTo>
                <a:cubicBezTo>
                  <a:pt x="272752" y="741138"/>
                  <a:pt x="271914" y="740071"/>
                  <a:pt x="271847" y="738833"/>
                </a:cubicBezTo>
                <a:cubicBezTo>
                  <a:pt x="258188" y="738242"/>
                  <a:pt x="244596" y="741090"/>
                  <a:pt x="232318" y="747119"/>
                </a:cubicBezTo>
                <a:cubicBezTo>
                  <a:pt x="231909" y="747205"/>
                  <a:pt x="231490" y="747205"/>
                  <a:pt x="231080" y="747119"/>
                </a:cubicBezTo>
                <a:cubicBezTo>
                  <a:pt x="221069" y="759559"/>
                  <a:pt x="214031" y="774123"/>
                  <a:pt x="210506" y="789696"/>
                </a:cubicBezTo>
                <a:lnTo>
                  <a:pt x="210506" y="923046"/>
                </a:lnTo>
                <a:cubicBezTo>
                  <a:pt x="211916" y="912626"/>
                  <a:pt x="217745" y="903329"/>
                  <a:pt x="226508" y="897519"/>
                </a:cubicBezTo>
                <a:cubicBezTo>
                  <a:pt x="250797" y="883708"/>
                  <a:pt x="250797" y="919427"/>
                  <a:pt x="251654" y="933238"/>
                </a:cubicBezTo>
                <a:cubicBezTo>
                  <a:pt x="253750" y="965242"/>
                  <a:pt x="255464" y="997246"/>
                  <a:pt x="256417" y="1029250"/>
                </a:cubicBezTo>
                <a:cubicBezTo>
                  <a:pt x="259465" y="996808"/>
                  <a:pt x="264332" y="964566"/>
                  <a:pt x="270990" y="932666"/>
                </a:cubicBezTo>
                <a:cubicBezTo>
                  <a:pt x="274609" y="915426"/>
                  <a:pt x="279277" y="857895"/>
                  <a:pt x="309090" y="866467"/>
                </a:cubicBezTo>
                <a:cubicBezTo>
                  <a:pt x="322911" y="872325"/>
                  <a:pt x="333579" y="883793"/>
                  <a:pt x="338427" y="897995"/>
                </a:cubicBezTo>
                <a:cubicBezTo>
                  <a:pt x="344047" y="916093"/>
                  <a:pt x="332331" y="940096"/>
                  <a:pt x="326521" y="957050"/>
                </a:cubicBezTo>
                <a:cubicBezTo>
                  <a:pt x="313814" y="993626"/>
                  <a:pt x="297641" y="1028897"/>
                  <a:pt x="278229" y="1062397"/>
                </a:cubicBezTo>
                <a:cubicBezTo>
                  <a:pt x="308042" y="1027535"/>
                  <a:pt x="334903" y="990959"/>
                  <a:pt x="361858" y="953716"/>
                </a:cubicBezTo>
                <a:cubicBezTo>
                  <a:pt x="373574" y="937619"/>
                  <a:pt x="403578" y="908092"/>
                  <a:pt x="424628" y="930285"/>
                </a:cubicBezTo>
                <a:cubicBezTo>
                  <a:pt x="442631" y="948954"/>
                  <a:pt x="397958" y="986959"/>
                  <a:pt x="386528" y="998103"/>
                </a:cubicBezTo>
                <a:cubicBezTo>
                  <a:pt x="362954" y="1021039"/>
                  <a:pt x="338227" y="1042756"/>
                  <a:pt x="312424" y="1063159"/>
                </a:cubicBezTo>
                <a:cubicBezTo>
                  <a:pt x="334331" y="1048385"/>
                  <a:pt x="357925" y="1036298"/>
                  <a:pt x="382718" y="1027154"/>
                </a:cubicBezTo>
                <a:cubicBezTo>
                  <a:pt x="395291" y="1023154"/>
                  <a:pt x="436630" y="1020868"/>
                  <a:pt x="440344" y="1041251"/>
                </a:cubicBezTo>
                <a:cubicBezTo>
                  <a:pt x="443583" y="1059539"/>
                  <a:pt x="407007" y="1069541"/>
                  <a:pt x="394339" y="1073541"/>
                </a:cubicBezTo>
                <a:cubicBezTo>
                  <a:pt x="387766" y="1075446"/>
                  <a:pt x="381480" y="1077161"/>
                  <a:pt x="375289" y="1078875"/>
                </a:cubicBezTo>
                <a:cubicBezTo>
                  <a:pt x="392339" y="1076017"/>
                  <a:pt x="409388" y="1073351"/>
                  <a:pt x="426533" y="1071255"/>
                </a:cubicBezTo>
                <a:cubicBezTo>
                  <a:pt x="446631" y="1068779"/>
                  <a:pt x="492256" y="1062968"/>
                  <a:pt x="496637" y="1093448"/>
                </a:cubicBezTo>
                <a:cubicBezTo>
                  <a:pt x="501114" y="1122023"/>
                  <a:pt x="442440" y="1120690"/>
                  <a:pt x="424914" y="1122023"/>
                </a:cubicBezTo>
                <a:cubicBezTo>
                  <a:pt x="405045" y="1123528"/>
                  <a:pt x="385099" y="1123852"/>
                  <a:pt x="365192" y="1122976"/>
                </a:cubicBezTo>
                <a:cubicBezTo>
                  <a:pt x="382756" y="1126948"/>
                  <a:pt x="399920" y="1132558"/>
                  <a:pt x="416437" y="1139740"/>
                </a:cubicBezTo>
                <a:cubicBezTo>
                  <a:pt x="417103" y="1138625"/>
                  <a:pt x="418399" y="1138044"/>
                  <a:pt x="419675" y="1138311"/>
                </a:cubicBezTo>
                <a:cubicBezTo>
                  <a:pt x="484636" y="1149170"/>
                  <a:pt x="552835" y="1158028"/>
                  <a:pt x="617128" y="1138311"/>
                </a:cubicBezTo>
                <a:cubicBezTo>
                  <a:pt x="619891" y="1137454"/>
                  <a:pt x="622462" y="1136501"/>
                  <a:pt x="625129" y="1135549"/>
                </a:cubicBezTo>
                <a:cubicBezTo>
                  <a:pt x="623882" y="1124957"/>
                  <a:pt x="624453" y="1114222"/>
                  <a:pt x="626844" y="1103830"/>
                </a:cubicBezTo>
                <a:cubicBezTo>
                  <a:pt x="626606" y="1103088"/>
                  <a:pt x="626606" y="1102288"/>
                  <a:pt x="626844" y="1101545"/>
                </a:cubicBezTo>
                <a:cubicBezTo>
                  <a:pt x="614652" y="1075922"/>
                  <a:pt x="630082" y="1052015"/>
                  <a:pt x="645894" y="1031917"/>
                </a:cubicBezTo>
                <a:cubicBezTo>
                  <a:pt x="646113" y="1030755"/>
                  <a:pt x="646961" y="1029802"/>
                  <a:pt x="648085" y="1029440"/>
                </a:cubicBezTo>
                <a:cubicBezTo>
                  <a:pt x="650085" y="1028297"/>
                  <a:pt x="652276" y="1030393"/>
                  <a:pt x="652276" y="1032679"/>
                </a:cubicBezTo>
                <a:cubicBezTo>
                  <a:pt x="660581" y="1047395"/>
                  <a:pt x="663153" y="1064664"/>
                  <a:pt x="659515" y="1081161"/>
                </a:cubicBezTo>
                <a:cubicBezTo>
                  <a:pt x="655962" y="1093544"/>
                  <a:pt x="645637" y="1102802"/>
                  <a:pt x="632940" y="1104974"/>
                </a:cubicBezTo>
                <a:cubicBezTo>
                  <a:pt x="630806" y="1114337"/>
                  <a:pt x="630235" y="1123995"/>
                  <a:pt x="631225" y="1133549"/>
                </a:cubicBezTo>
                <a:cubicBezTo>
                  <a:pt x="645961" y="1127814"/>
                  <a:pt x="659886" y="1120194"/>
                  <a:pt x="672659" y="1110879"/>
                </a:cubicBezTo>
                <a:cubicBezTo>
                  <a:pt x="672583" y="1110469"/>
                  <a:pt x="672583" y="1110050"/>
                  <a:pt x="672659" y="1109641"/>
                </a:cubicBezTo>
                <a:cubicBezTo>
                  <a:pt x="676936" y="1098401"/>
                  <a:pt x="679536" y="1086590"/>
                  <a:pt x="680374" y="1074589"/>
                </a:cubicBezTo>
                <a:cubicBezTo>
                  <a:pt x="680231" y="1074055"/>
                  <a:pt x="680231" y="1073503"/>
                  <a:pt x="680374" y="1072970"/>
                </a:cubicBezTo>
                <a:cubicBezTo>
                  <a:pt x="675422" y="1068283"/>
                  <a:pt x="672745" y="1061682"/>
                  <a:pt x="673040" y="1054872"/>
                </a:cubicBezTo>
                <a:cubicBezTo>
                  <a:pt x="673764" y="1048633"/>
                  <a:pt x="679050" y="1043928"/>
                  <a:pt x="685327" y="1043918"/>
                </a:cubicBezTo>
                <a:cubicBezTo>
                  <a:pt x="690966" y="1044652"/>
                  <a:pt x="695100" y="1049576"/>
                  <a:pt x="694852" y="1055253"/>
                </a:cubicBezTo>
                <a:cubicBezTo>
                  <a:pt x="694005" y="1061835"/>
                  <a:pt x="691366" y="1068064"/>
                  <a:pt x="687232" y="1073255"/>
                </a:cubicBezTo>
                <a:cubicBezTo>
                  <a:pt x="686585" y="1083733"/>
                  <a:pt x="684661" y="1094096"/>
                  <a:pt x="681517" y="1104116"/>
                </a:cubicBezTo>
                <a:cubicBezTo>
                  <a:pt x="696510" y="1091648"/>
                  <a:pt x="709911" y="1077380"/>
                  <a:pt x="721427" y="1061635"/>
                </a:cubicBezTo>
                <a:cubicBezTo>
                  <a:pt x="721132" y="1060930"/>
                  <a:pt x="721132" y="1060149"/>
                  <a:pt x="721427" y="1059444"/>
                </a:cubicBezTo>
                <a:cubicBezTo>
                  <a:pt x="723380" y="1048643"/>
                  <a:pt x="723380" y="1037575"/>
                  <a:pt x="721427" y="1026773"/>
                </a:cubicBezTo>
                <a:cubicBezTo>
                  <a:pt x="715083" y="1023573"/>
                  <a:pt x="710312" y="1017934"/>
                  <a:pt x="708187" y="1011152"/>
                </a:cubicBezTo>
                <a:cubicBezTo>
                  <a:pt x="705959" y="1005580"/>
                  <a:pt x="707759" y="999208"/>
                  <a:pt x="712569" y="995627"/>
                </a:cubicBezTo>
                <a:cubicBezTo>
                  <a:pt x="713398" y="995169"/>
                  <a:pt x="714302" y="994846"/>
                  <a:pt x="715236" y="994674"/>
                </a:cubicBezTo>
                <a:cubicBezTo>
                  <a:pt x="716493" y="993779"/>
                  <a:pt x="718170" y="993779"/>
                  <a:pt x="719427" y="994674"/>
                </a:cubicBezTo>
                <a:cubicBezTo>
                  <a:pt x="722751" y="995112"/>
                  <a:pt x="725752" y="996903"/>
                  <a:pt x="727714" y="999627"/>
                </a:cubicBezTo>
                <a:cubicBezTo>
                  <a:pt x="731428" y="1006761"/>
                  <a:pt x="731428" y="1015258"/>
                  <a:pt x="727714" y="1022392"/>
                </a:cubicBezTo>
                <a:cubicBezTo>
                  <a:pt x="727533" y="1022839"/>
                  <a:pt x="727237" y="1023239"/>
                  <a:pt x="726856" y="1023535"/>
                </a:cubicBezTo>
                <a:cubicBezTo>
                  <a:pt x="728704" y="1032946"/>
                  <a:pt x="729219" y="1042556"/>
                  <a:pt x="728381" y="1052110"/>
                </a:cubicBezTo>
                <a:cubicBezTo>
                  <a:pt x="734667" y="1042394"/>
                  <a:pt x="741144" y="1032107"/>
                  <a:pt x="747431" y="1021344"/>
                </a:cubicBezTo>
                <a:cubicBezTo>
                  <a:pt x="747326" y="1020906"/>
                  <a:pt x="747326" y="1020449"/>
                  <a:pt x="747431" y="1020011"/>
                </a:cubicBezTo>
                <a:cubicBezTo>
                  <a:pt x="747907" y="1012771"/>
                  <a:pt x="748954" y="984768"/>
                  <a:pt x="763147" y="991436"/>
                </a:cubicBezTo>
                <a:cubicBezTo>
                  <a:pt x="777339" y="998103"/>
                  <a:pt x="763337" y="1016962"/>
                  <a:pt x="754860" y="1021534"/>
                </a:cubicBezTo>
                <a:cubicBezTo>
                  <a:pt x="748288" y="1032869"/>
                  <a:pt x="741620" y="1043728"/>
                  <a:pt x="734572" y="1054015"/>
                </a:cubicBezTo>
                <a:cubicBezTo>
                  <a:pt x="739258" y="1050957"/>
                  <a:pt x="744363" y="1048586"/>
                  <a:pt x="749716" y="1046966"/>
                </a:cubicBezTo>
                <a:cubicBezTo>
                  <a:pt x="749697" y="1046100"/>
                  <a:pt x="750040" y="1045271"/>
                  <a:pt x="750669" y="1044680"/>
                </a:cubicBezTo>
                <a:cubicBezTo>
                  <a:pt x="761832" y="1034746"/>
                  <a:pt x="777768" y="1032250"/>
                  <a:pt x="791436" y="1038299"/>
                </a:cubicBezTo>
                <a:cubicBezTo>
                  <a:pt x="792007" y="1038556"/>
                  <a:pt x="792474" y="1038994"/>
                  <a:pt x="792769" y="1039537"/>
                </a:cubicBezTo>
                <a:cubicBezTo>
                  <a:pt x="794046" y="1040165"/>
                  <a:pt x="794713" y="1041585"/>
                  <a:pt x="794389" y="1042966"/>
                </a:cubicBezTo>
                <a:cubicBezTo>
                  <a:pt x="790102" y="1060778"/>
                  <a:pt x="765623" y="1059539"/>
                  <a:pt x="753431" y="1052491"/>
                </a:cubicBezTo>
                <a:cubicBezTo>
                  <a:pt x="743916" y="1055005"/>
                  <a:pt x="735296" y="1060158"/>
                  <a:pt x="728571" y="1067350"/>
                </a:cubicBezTo>
                <a:cubicBezTo>
                  <a:pt x="727580" y="1068283"/>
                  <a:pt x="726037" y="1068283"/>
                  <a:pt x="725047" y="1067350"/>
                </a:cubicBezTo>
                <a:cubicBezTo>
                  <a:pt x="720284" y="1073636"/>
                  <a:pt x="715331" y="1079732"/>
                  <a:pt x="710188" y="1085542"/>
                </a:cubicBezTo>
                <a:cubicBezTo>
                  <a:pt x="716160" y="1082685"/>
                  <a:pt x="722627" y="1081037"/>
                  <a:pt x="729238" y="1080685"/>
                </a:cubicBezTo>
                <a:cubicBezTo>
                  <a:pt x="734543" y="1076256"/>
                  <a:pt x="740972" y="1073389"/>
                  <a:pt x="747811" y="1072398"/>
                </a:cubicBezTo>
                <a:cubicBezTo>
                  <a:pt x="752098" y="1072112"/>
                  <a:pt x="759432" y="1072779"/>
                  <a:pt x="760956" y="1077637"/>
                </a:cubicBezTo>
                <a:cubicBezTo>
                  <a:pt x="762480" y="1082495"/>
                  <a:pt x="758194" y="1087733"/>
                  <a:pt x="754289" y="1090019"/>
                </a:cubicBezTo>
                <a:cubicBezTo>
                  <a:pt x="747487" y="1092829"/>
                  <a:pt x="739848" y="1092829"/>
                  <a:pt x="733048" y="1090019"/>
                </a:cubicBezTo>
                <a:cubicBezTo>
                  <a:pt x="733048" y="1090019"/>
                  <a:pt x="733038" y="1090019"/>
                  <a:pt x="733038" y="1090019"/>
                </a:cubicBezTo>
                <a:cubicBezTo>
                  <a:pt x="731600" y="1089724"/>
                  <a:pt x="730657" y="1088324"/>
                  <a:pt x="730952" y="1086876"/>
                </a:cubicBezTo>
                <a:cubicBezTo>
                  <a:pt x="730162" y="1087352"/>
                  <a:pt x="729171" y="1087352"/>
                  <a:pt x="728381" y="1086876"/>
                </a:cubicBezTo>
                <a:cubicBezTo>
                  <a:pt x="716303" y="1088610"/>
                  <a:pt x="704901" y="1093505"/>
                  <a:pt x="695329" y="1101068"/>
                </a:cubicBezTo>
                <a:cubicBezTo>
                  <a:pt x="694948" y="1101154"/>
                  <a:pt x="694567" y="1101154"/>
                  <a:pt x="694186" y="1101068"/>
                </a:cubicBezTo>
                <a:cubicBezTo>
                  <a:pt x="674612" y="1119194"/>
                  <a:pt x="651438" y="1132987"/>
                  <a:pt x="626177" y="1141550"/>
                </a:cubicBezTo>
                <a:cubicBezTo>
                  <a:pt x="594507" y="1152408"/>
                  <a:pt x="561717" y="1156123"/>
                  <a:pt x="528737" y="1155825"/>
                </a:cubicBezTo>
                <a:lnTo>
                  <a:pt x="431032" y="1146113"/>
                </a:lnTo>
                <a:lnTo>
                  <a:pt x="430915" y="1146026"/>
                </a:lnTo>
                <a:lnTo>
                  <a:pt x="430153" y="1146026"/>
                </a:lnTo>
                <a:lnTo>
                  <a:pt x="431032" y="1146113"/>
                </a:lnTo>
                <a:lnTo>
                  <a:pt x="489779" y="1190032"/>
                </a:lnTo>
                <a:lnTo>
                  <a:pt x="569313" y="1190032"/>
                </a:lnTo>
                <a:cubicBezTo>
                  <a:pt x="570065" y="1189660"/>
                  <a:pt x="570942" y="1189660"/>
                  <a:pt x="571694" y="1190032"/>
                </a:cubicBezTo>
                <a:lnTo>
                  <a:pt x="627606" y="1190032"/>
                </a:lnTo>
                <a:cubicBezTo>
                  <a:pt x="628054" y="1188908"/>
                  <a:pt x="629158" y="1188174"/>
                  <a:pt x="630368" y="1188222"/>
                </a:cubicBezTo>
                <a:cubicBezTo>
                  <a:pt x="630806" y="1188127"/>
                  <a:pt x="631263" y="1188127"/>
                  <a:pt x="631702" y="1188222"/>
                </a:cubicBezTo>
                <a:cubicBezTo>
                  <a:pt x="631016" y="1186841"/>
                  <a:pt x="631463" y="1185164"/>
                  <a:pt x="632749" y="1184317"/>
                </a:cubicBezTo>
                <a:cubicBezTo>
                  <a:pt x="732286" y="1121261"/>
                  <a:pt x="850491" y="1170029"/>
                  <a:pt x="957171" y="1179554"/>
                </a:cubicBezTo>
                <a:lnTo>
                  <a:pt x="958028" y="1179554"/>
                </a:lnTo>
                <a:cubicBezTo>
                  <a:pt x="959838" y="1178888"/>
                  <a:pt x="961743" y="1178316"/>
                  <a:pt x="963553" y="1177554"/>
                </a:cubicBezTo>
                <a:cubicBezTo>
                  <a:pt x="965267" y="1176887"/>
                  <a:pt x="966029" y="1179650"/>
                  <a:pt x="964124" y="1179935"/>
                </a:cubicBezTo>
                <a:lnTo>
                  <a:pt x="963457" y="1179935"/>
                </a:lnTo>
                <a:cubicBezTo>
                  <a:pt x="963791" y="1180202"/>
                  <a:pt x="964067" y="1180545"/>
                  <a:pt x="964239" y="1180935"/>
                </a:cubicBezTo>
                <a:cubicBezTo>
                  <a:pt x="964877" y="1182326"/>
                  <a:pt x="964277" y="1183964"/>
                  <a:pt x="962886" y="1184603"/>
                </a:cubicBezTo>
                <a:cubicBezTo>
                  <a:pt x="859168" y="1237590"/>
                  <a:pt x="737010" y="1240676"/>
                  <a:pt x="630749" y="1192984"/>
                </a:cubicBezTo>
                <a:lnTo>
                  <a:pt x="630082" y="1192984"/>
                </a:lnTo>
                <a:cubicBezTo>
                  <a:pt x="628978" y="1193042"/>
                  <a:pt x="627930" y="1192442"/>
                  <a:pt x="627415" y="1191461"/>
                </a:cubicBezTo>
                <a:lnTo>
                  <a:pt x="573980" y="1191461"/>
                </a:lnTo>
                <a:cubicBezTo>
                  <a:pt x="592325" y="1213406"/>
                  <a:pt x="612423" y="1233828"/>
                  <a:pt x="634083" y="1252516"/>
                </a:cubicBezTo>
                <a:cubicBezTo>
                  <a:pt x="640350" y="1251106"/>
                  <a:pt x="646723" y="1250211"/>
                  <a:pt x="653133" y="1249849"/>
                </a:cubicBezTo>
                <a:cubicBezTo>
                  <a:pt x="661324" y="1245372"/>
                  <a:pt x="692376" y="1230037"/>
                  <a:pt x="694567" y="1249087"/>
                </a:cubicBezTo>
                <a:cubicBezTo>
                  <a:pt x="695233" y="1255373"/>
                  <a:pt x="689518" y="1259564"/>
                  <a:pt x="684184" y="1260993"/>
                </a:cubicBezTo>
                <a:cubicBezTo>
                  <a:pt x="675955" y="1262765"/>
                  <a:pt x="667363" y="1261412"/>
                  <a:pt x="660086" y="1257183"/>
                </a:cubicBezTo>
                <a:cubicBezTo>
                  <a:pt x="659648" y="1256945"/>
                  <a:pt x="659257" y="1256621"/>
                  <a:pt x="658943" y="1256230"/>
                </a:cubicBezTo>
                <a:cubicBezTo>
                  <a:pt x="652552" y="1256164"/>
                  <a:pt x="646170" y="1256745"/>
                  <a:pt x="639893" y="1257945"/>
                </a:cubicBezTo>
                <a:cubicBezTo>
                  <a:pt x="648266" y="1264232"/>
                  <a:pt x="657191" y="1269747"/>
                  <a:pt x="666563" y="1274423"/>
                </a:cubicBezTo>
                <a:cubicBezTo>
                  <a:pt x="678089" y="1280043"/>
                  <a:pt x="690947" y="1285282"/>
                  <a:pt x="703711" y="1290044"/>
                </a:cubicBezTo>
                <a:cubicBezTo>
                  <a:pt x="703749" y="1288806"/>
                  <a:pt x="704539" y="1287711"/>
                  <a:pt x="705711" y="1287282"/>
                </a:cubicBezTo>
                <a:cubicBezTo>
                  <a:pt x="721237" y="1280615"/>
                  <a:pt x="759337" y="1268708"/>
                  <a:pt x="768862" y="1292426"/>
                </a:cubicBezTo>
                <a:cubicBezTo>
                  <a:pt x="776196" y="1310428"/>
                  <a:pt x="755717" y="1310523"/>
                  <a:pt x="743525" y="1308999"/>
                </a:cubicBezTo>
                <a:cubicBezTo>
                  <a:pt x="726161" y="1305199"/>
                  <a:pt x="709311" y="1299350"/>
                  <a:pt x="693328" y="1291568"/>
                </a:cubicBezTo>
                <a:cubicBezTo>
                  <a:pt x="678231" y="1286568"/>
                  <a:pt x="663630" y="1280195"/>
                  <a:pt x="649704" y="1272518"/>
                </a:cubicBezTo>
                <a:cubicBezTo>
                  <a:pt x="653190" y="1285558"/>
                  <a:pt x="659067" y="1297826"/>
                  <a:pt x="667040" y="1308713"/>
                </a:cubicBezTo>
                <a:cubicBezTo>
                  <a:pt x="677517" y="1313857"/>
                  <a:pt x="700663" y="1326334"/>
                  <a:pt x="687042" y="1336050"/>
                </a:cubicBezTo>
                <a:cubicBezTo>
                  <a:pt x="673421" y="1345766"/>
                  <a:pt x="659991" y="1321382"/>
                  <a:pt x="657705" y="1311380"/>
                </a:cubicBezTo>
                <a:cubicBezTo>
                  <a:pt x="657419" y="1310180"/>
                  <a:pt x="657914" y="1308923"/>
                  <a:pt x="658943" y="1308237"/>
                </a:cubicBezTo>
                <a:cubicBezTo>
                  <a:pt x="651504" y="1296198"/>
                  <a:pt x="645856" y="1283139"/>
                  <a:pt x="642179" y="1269470"/>
                </a:cubicBezTo>
                <a:cubicBezTo>
                  <a:pt x="641979" y="1268880"/>
                  <a:pt x="641979" y="1268251"/>
                  <a:pt x="642179" y="1267661"/>
                </a:cubicBezTo>
                <a:cubicBezTo>
                  <a:pt x="629206" y="1258717"/>
                  <a:pt x="617138" y="1248506"/>
                  <a:pt x="606175" y="1237180"/>
                </a:cubicBezTo>
                <a:cubicBezTo>
                  <a:pt x="603879" y="1245201"/>
                  <a:pt x="603517" y="1253659"/>
                  <a:pt x="605127" y="1261850"/>
                </a:cubicBezTo>
                <a:cubicBezTo>
                  <a:pt x="605575" y="1262041"/>
                  <a:pt x="605965" y="1262336"/>
                  <a:pt x="606270" y="1262708"/>
                </a:cubicBezTo>
                <a:cubicBezTo>
                  <a:pt x="611089" y="1267460"/>
                  <a:pt x="614052" y="1273776"/>
                  <a:pt x="614652" y="1280519"/>
                </a:cubicBezTo>
                <a:cubicBezTo>
                  <a:pt x="614652" y="1285282"/>
                  <a:pt x="612175" y="1290521"/>
                  <a:pt x="606651" y="1290521"/>
                </a:cubicBezTo>
                <a:cubicBezTo>
                  <a:pt x="602832" y="1290054"/>
                  <a:pt x="599498" y="1287692"/>
                  <a:pt x="597793" y="1284234"/>
                </a:cubicBezTo>
                <a:cubicBezTo>
                  <a:pt x="597793" y="1283663"/>
                  <a:pt x="597793" y="1283663"/>
                  <a:pt x="597793" y="1283663"/>
                </a:cubicBezTo>
                <a:cubicBezTo>
                  <a:pt x="596802" y="1281843"/>
                  <a:pt x="596097" y="1279881"/>
                  <a:pt x="595697" y="1277852"/>
                </a:cubicBezTo>
                <a:cubicBezTo>
                  <a:pt x="594802" y="1272556"/>
                  <a:pt x="596107" y="1267118"/>
                  <a:pt x="599317" y="1262803"/>
                </a:cubicBezTo>
                <a:cubicBezTo>
                  <a:pt x="597536" y="1253087"/>
                  <a:pt x="598155" y="1243076"/>
                  <a:pt x="601126" y="1233656"/>
                </a:cubicBezTo>
                <a:cubicBezTo>
                  <a:pt x="601203" y="1233180"/>
                  <a:pt x="601441" y="1232742"/>
                  <a:pt x="601793" y="1232418"/>
                </a:cubicBezTo>
                <a:cubicBezTo>
                  <a:pt x="589982" y="1219845"/>
                  <a:pt x="578743" y="1206891"/>
                  <a:pt x="567503" y="1194318"/>
                </a:cubicBezTo>
                <a:cubicBezTo>
                  <a:pt x="566922" y="1193737"/>
                  <a:pt x="566617" y="1192946"/>
                  <a:pt x="566646" y="1192127"/>
                </a:cubicBezTo>
                <a:lnTo>
                  <a:pt x="491208" y="1192127"/>
                </a:lnTo>
                <a:cubicBezTo>
                  <a:pt x="499781" y="1202986"/>
                  <a:pt x="504067" y="1214416"/>
                  <a:pt x="499018" y="1224798"/>
                </a:cubicBezTo>
                <a:cubicBezTo>
                  <a:pt x="484064" y="1255945"/>
                  <a:pt x="420437" y="1225846"/>
                  <a:pt x="400530" y="1216892"/>
                </a:cubicBezTo>
                <a:cubicBezTo>
                  <a:pt x="380585" y="1207720"/>
                  <a:pt x="361468" y="1196852"/>
                  <a:pt x="343380" y="1184412"/>
                </a:cubicBezTo>
                <a:cubicBezTo>
                  <a:pt x="348466" y="1189136"/>
                  <a:pt x="353305" y="1194128"/>
                  <a:pt x="357858" y="1199366"/>
                </a:cubicBezTo>
                <a:cubicBezTo>
                  <a:pt x="369574" y="1212892"/>
                  <a:pt x="378051" y="1228894"/>
                  <a:pt x="390719" y="1241467"/>
                </a:cubicBezTo>
                <a:cubicBezTo>
                  <a:pt x="399292" y="1250039"/>
                  <a:pt x="409579" y="1254421"/>
                  <a:pt x="408817" y="1267565"/>
                </a:cubicBezTo>
                <a:cubicBezTo>
                  <a:pt x="408769" y="1269280"/>
                  <a:pt x="407388" y="1270661"/>
                  <a:pt x="405673" y="1270709"/>
                </a:cubicBezTo>
                <a:cubicBezTo>
                  <a:pt x="371764" y="1273947"/>
                  <a:pt x="332712" y="1272518"/>
                  <a:pt x="308995" y="1243943"/>
                </a:cubicBezTo>
                <a:cubicBezTo>
                  <a:pt x="304642" y="1238600"/>
                  <a:pt x="300965" y="1232751"/>
                  <a:pt x="298041" y="1226513"/>
                </a:cubicBezTo>
                <a:cubicBezTo>
                  <a:pt x="303184" y="1238514"/>
                  <a:pt x="307756" y="1250420"/>
                  <a:pt x="312709" y="1262422"/>
                </a:cubicBezTo>
                <a:cubicBezTo>
                  <a:pt x="319186" y="1278519"/>
                  <a:pt x="336427" y="1321001"/>
                  <a:pt x="311090" y="1331573"/>
                </a:cubicBezTo>
                <a:cubicBezTo>
                  <a:pt x="285754" y="1342146"/>
                  <a:pt x="266608" y="1304046"/>
                  <a:pt x="264322" y="1285567"/>
                </a:cubicBezTo>
                <a:cubicBezTo>
                  <a:pt x="260608" y="1255088"/>
                  <a:pt x="258131" y="1224703"/>
                  <a:pt x="254797" y="1194413"/>
                </a:cubicBezTo>
                <a:cubicBezTo>
                  <a:pt x="253559" y="1210615"/>
                  <a:pt x="250359" y="1226608"/>
                  <a:pt x="245272" y="1242038"/>
                </a:cubicBezTo>
                <a:cubicBezTo>
                  <a:pt x="238891" y="1261088"/>
                  <a:pt x="227460" y="1283567"/>
                  <a:pt x="203458" y="1280138"/>
                </a:cubicBezTo>
                <a:cubicBezTo>
                  <a:pt x="179455" y="1276709"/>
                  <a:pt x="181550" y="1254611"/>
                  <a:pt x="188980" y="1237466"/>
                </a:cubicBezTo>
                <a:cubicBezTo>
                  <a:pt x="195361" y="1222893"/>
                  <a:pt x="204696" y="1209749"/>
                  <a:pt x="211935" y="1195652"/>
                </a:cubicBezTo>
                <a:cubicBezTo>
                  <a:pt x="221784" y="1175944"/>
                  <a:pt x="229023" y="1155037"/>
                  <a:pt x="233461" y="1133453"/>
                </a:cubicBezTo>
                <a:cubicBezTo>
                  <a:pt x="204096" y="1161219"/>
                  <a:pt x="171739" y="1185622"/>
                  <a:pt x="136973" y="1206224"/>
                </a:cubicBezTo>
                <a:cubicBezTo>
                  <a:pt x="119447" y="1216511"/>
                  <a:pt x="86395" y="1239657"/>
                  <a:pt x="67917" y="1218321"/>
                </a:cubicBezTo>
                <a:cubicBezTo>
                  <a:pt x="46200" y="1193270"/>
                  <a:pt x="100397" y="1163933"/>
                  <a:pt x="152118" y="1143169"/>
                </a:cubicBezTo>
                <a:cubicBezTo>
                  <a:pt x="127972" y="1147665"/>
                  <a:pt x="103579" y="1150684"/>
                  <a:pt x="79061" y="1152217"/>
                </a:cubicBezTo>
                <a:cubicBezTo>
                  <a:pt x="65250" y="1153170"/>
                  <a:pt x="861" y="1164791"/>
                  <a:pt x="4" y="1138502"/>
                </a:cubicBezTo>
                <a:cubicBezTo>
                  <a:pt x="-282" y="1127453"/>
                  <a:pt x="14482" y="1116308"/>
                  <a:pt x="22483" y="1111165"/>
                </a:cubicBezTo>
                <a:cubicBezTo>
                  <a:pt x="38285" y="1102126"/>
                  <a:pt x="56192" y="1097392"/>
                  <a:pt x="74394" y="1097449"/>
                </a:cubicBezTo>
                <a:cubicBezTo>
                  <a:pt x="105341" y="1096010"/>
                  <a:pt x="136354" y="1096906"/>
                  <a:pt x="167167" y="1100116"/>
                </a:cubicBezTo>
                <a:lnTo>
                  <a:pt x="144212" y="1093067"/>
                </a:lnTo>
                <a:cubicBezTo>
                  <a:pt x="126181" y="1088514"/>
                  <a:pt x="108655" y="1082133"/>
                  <a:pt x="91920" y="1074017"/>
                </a:cubicBezTo>
                <a:cubicBezTo>
                  <a:pt x="65726" y="1060206"/>
                  <a:pt x="36103" y="1029726"/>
                  <a:pt x="42485" y="997817"/>
                </a:cubicBezTo>
                <a:cubicBezTo>
                  <a:pt x="42780" y="996750"/>
                  <a:pt x="43609" y="995922"/>
                  <a:pt x="44676" y="995627"/>
                </a:cubicBezTo>
                <a:cubicBezTo>
                  <a:pt x="76299" y="990959"/>
                  <a:pt x="100492" y="1010962"/>
                  <a:pt x="125638" y="1027250"/>
                </a:cubicBezTo>
                <a:cubicBezTo>
                  <a:pt x="155166" y="1046395"/>
                  <a:pt x="185551" y="1064111"/>
                  <a:pt x="216602" y="1080780"/>
                </a:cubicBezTo>
                <a:cubicBezTo>
                  <a:pt x="181121" y="1047128"/>
                  <a:pt x="149203" y="1009914"/>
                  <a:pt x="121352" y="969719"/>
                </a:cubicBezTo>
                <a:cubicBezTo>
                  <a:pt x="106703" y="949106"/>
                  <a:pt x="95778" y="926094"/>
                  <a:pt x="89062" y="901710"/>
                </a:cubicBezTo>
                <a:cubicBezTo>
                  <a:pt x="86681" y="891233"/>
                  <a:pt x="82871" y="874183"/>
                  <a:pt x="93539" y="866563"/>
                </a:cubicBezTo>
                <a:cubicBezTo>
                  <a:pt x="106588" y="857228"/>
                  <a:pt x="116209" y="872087"/>
                  <a:pt x="124210" y="880850"/>
                </a:cubicBezTo>
                <a:cubicBezTo>
                  <a:pt x="140488" y="898710"/>
                  <a:pt x="155756" y="917474"/>
                  <a:pt x="169930" y="937048"/>
                </a:cubicBezTo>
                <a:cubicBezTo>
                  <a:pt x="181836" y="953336"/>
                  <a:pt x="192790" y="970195"/>
                  <a:pt x="202981" y="987435"/>
                </a:cubicBezTo>
                <a:lnTo>
                  <a:pt x="202981" y="835035"/>
                </a:lnTo>
                <a:cubicBezTo>
                  <a:pt x="201629" y="834759"/>
                  <a:pt x="200667" y="833559"/>
                  <a:pt x="200695" y="832178"/>
                </a:cubicBezTo>
                <a:cubicBezTo>
                  <a:pt x="200695" y="831130"/>
                  <a:pt x="200695" y="830082"/>
                  <a:pt x="200695" y="828939"/>
                </a:cubicBezTo>
                <a:cubicBezTo>
                  <a:pt x="200362" y="828501"/>
                  <a:pt x="200200" y="827958"/>
                  <a:pt x="200219" y="827415"/>
                </a:cubicBezTo>
                <a:lnTo>
                  <a:pt x="200219" y="825605"/>
                </a:lnTo>
                <a:cubicBezTo>
                  <a:pt x="194409" y="798745"/>
                  <a:pt x="160690" y="772551"/>
                  <a:pt x="143069" y="754454"/>
                </a:cubicBezTo>
                <a:cubicBezTo>
                  <a:pt x="126791" y="738594"/>
                  <a:pt x="111722" y="721526"/>
                  <a:pt x="98016" y="703400"/>
                </a:cubicBezTo>
                <a:cubicBezTo>
                  <a:pt x="66679" y="659680"/>
                  <a:pt x="60011" y="608626"/>
                  <a:pt x="58868" y="556143"/>
                </a:cubicBezTo>
                <a:cubicBezTo>
                  <a:pt x="58811" y="555829"/>
                  <a:pt x="58811" y="555505"/>
                  <a:pt x="58868" y="555191"/>
                </a:cubicBezTo>
                <a:lnTo>
                  <a:pt x="58011" y="555191"/>
                </a:lnTo>
                <a:cubicBezTo>
                  <a:pt x="54487" y="553285"/>
                  <a:pt x="57630" y="547952"/>
                  <a:pt x="61154" y="549856"/>
                </a:cubicBezTo>
                <a:cubicBezTo>
                  <a:pt x="148689" y="595577"/>
                  <a:pt x="191742" y="685112"/>
                  <a:pt x="202791" y="779028"/>
                </a:cubicBezTo>
                <a:lnTo>
                  <a:pt x="202791" y="647012"/>
                </a:lnTo>
                <a:cubicBezTo>
                  <a:pt x="201972" y="646850"/>
                  <a:pt x="201276" y="646326"/>
                  <a:pt x="200886" y="645583"/>
                </a:cubicBezTo>
                <a:cubicBezTo>
                  <a:pt x="196695" y="637677"/>
                  <a:pt x="191551" y="628724"/>
                  <a:pt x="182789" y="626533"/>
                </a:cubicBezTo>
                <a:cubicBezTo>
                  <a:pt x="182169" y="626723"/>
                  <a:pt x="181503" y="626723"/>
                  <a:pt x="180883" y="626533"/>
                </a:cubicBezTo>
                <a:cubicBezTo>
                  <a:pt x="174826" y="625456"/>
                  <a:pt x="169282" y="622447"/>
                  <a:pt x="165072" y="617960"/>
                </a:cubicBezTo>
                <a:cubicBezTo>
                  <a:pt x="161738" y="614312"/>
                  <a:pt x="160909" y="609016"/>
                  <a:pt x="162976" y="604530"/>
                </a:cubicBezTo>
                <a:cubicBezTo>
                  <a:pt x="166310" y="599101"/>
                  <a:pt x="171930" y="601196"/>
                  <a:pt x="175835" y="604530"/>
                </a:cubicBezTo>
                <a:cubicBezTo>
                  <a:pt x="180817" y="608883"/>
                  <a:pt x="184446" y="614569"/>
                  <a:pt x="186313" y="620913"/>
                </a:cubicBezTo>
                <a:cubicBezTo>
                  <a:pt x="193323" y="623961"/>
                  <a:pt x="199114" y="629257"/>
                  <a:pt x="202791" y="635962"/>
                </a:cubicBezTo>
                <a:lnTo>
                  <a:pt x="202791" y="623485"/>
                </a:lnTo>
                <a:cubicBezTo>
                  <a:pt x="202077" y="622894"/>
                  <a:pt x="201629" y="622037"/>
                  <a:pt x="201553" y="621104"/>
                </a:cubicBezTo>
                <a:cubicBezTo>
                  <a:pt x="199114" y="603949"/>
                  <a:pt x="191885" y="587842"/>
                  <a:pt x="180693" y="574622"/>
                </a:cubicBezTo>
                <a:cubicBezTo>
                  <a:pt x="171435" y="571345"/>
                  <a:pt x="163424" y="565297"/>
                  <a:pt x="157738" y="557286"/>
                </a:cubicBezTo>
                <a:cubicBezTo>
                  <a:pt x="153070" y="550809"/>
                  <a:pt x="147736" y="538808"/>
                  <a:pt x="154880" y="531759"/>
                </a:cubicBezTo>
                <a:cubicBezTo>
                  <a:pt x="154937" y="531711"/>
                  <a:pt x="155004" y="531664"/>
                  <a:pt x="155061" y="531616"/>
                </a:cubicBezTo>
                <a:cubicBezTo>
                  <a:pt x="161367" y="526873"/>
                  <a:pt x="170320" y="528130"/>
                  <a:pt x="175073" y="534426"/>
                </a:cubicBezTo>
                <a:cubicBezTo>
                  <a:pt x="181760" y="544342"/>
                  <a:pt x="184941" y="556210"/>
                  <a:pt x="184122" y="568145"/>
                </a:cubicBezTo>
                <a:cubicBezTo>
                  <a:pt x="184122" y="568716"/>
                  <a:pt x="184122" y="568716"/>
                  <a:pt x="184122" y="568716"/>
                </a:cubicBezTo>
                <a:lnTo>
                  <a:pt x="184693" y="569573"/>
                </a:lnTo>
                <a:cubicBezTo>
                  <a:pt x="185951" y="569954"/>
                  <a:pt x="186798" y="571116"/>
                  <a:pt x="186789" y="572431"/>
                </a:cubicBezTo>
                <a:cubicBezTo>
                  <a:pt x="193313" y="581051"/>
                  <a:pt x="198724" y="590462"/>
                  <a:pt x="202886" y="600434"/>
                </a:cubicBezTo>
                <a:lnTo>
                  <a:pt x="202886" y="293443"/>
                </a:lnTo>
                <a:lnTo>
                  <a:pt x="203934" y="293443"/>
                </a:lnTo>
                <a:cubicBezTo>
                  <a:pt x="207134" y="270358"/>
                  <a:pt x="213783" y="247884"/>
                  <a:pt x="223651" y="226768"/>
                </a:cubicBezTo>
                <a:cubicBezTo>
                  <a:pt x="222146" y="226267"/>
                  <a:pt x="221269" y="224692"/>
                  <a:pt x="221650" y="223149"/>
                </a:cubicBezTo>
                <a:cubicBezTo>
                  <a:pt x="226737" y="195767"/>
                  <a:pt x="235690" y="169246"/>
                  <a:pt x="248225" y="144377"/>
                </a:cubicBezTo>
                <a:cubicBezTo>
                  <a:pt x="245311" y="132661"/>
                  <a:pt x="243805" y="120637"/>
                  <a:pt x="243748" y="108563"/>
                </a:cubicBezTo>
                <a:cubicBezTo>
                  <a:pt x="239691" y="103102"/>
                  <a:pt x="238071" y="96209"/>
                  <a:pt x="239272" y="89513"/>
                </a:cubicBezTo>
                <a:cubicBezTo>
                  <a:pt x="240224" y="84941"/>
                  <a:pt x="243177" y="76750"/>
                  <a:pt x="248797" y="77321"/>
                </a:cubicBezTo>
                <a:cubicBezTo>
                  <a:pt x="254416" y="77893"/>
                  <a:pt x="257750" y="85798"/>
                  <a:pt x="257750" y="90466"/>
                </a:cubicBezTo>
                <a:cubicBezTo>
                  <a:pt x="257883" y="97986"/>
                  <a:pt x="255864" y="105388"/>
                  <a:pt x="251940" y="111802"/>
                </a:cubicBezTo>
                <a:cubicBezTo>
                  <a:pt x="251626" y="112542"/>
                  <a:pt x="250997" y="113102"/>
                  <a:pt x="250225" y="113326"/>
                </a:cubicBezTo>
                <a:cubicBezTo>
                  <a:pt x="250521" y="121103"/>
                  <a:pt x="251444" y="128843"/>
                  <a:pt x="252988" y="136472"/>
                </a:cubicBezTo>
                <a:cubicBezTo>
                  <a:pt x="254607" y="133995"/>
                  <a:pt x="256226" y="131423"/>
                  <a:pt x="257941" y="129042"/>
                </a:cubicBezTo>
                <a:cubicBezTo>
                  <a:pt x="260989" y="124756"/>
                  <a:pt x="264227" y="120851"/>
                  <a:pt x="267466" y="116945"/>
                </a:cubicBezTo>
                <a:lnTo>
                  <a:pt x="266894" y="115993"/>
                </a:lnTo>
                <a:cubicBezTo>
                  <a:pt x="264370" y="105861"/>
                  <a:pt x="264370" y="95263"/>
                  <a:pt x="266894" y="85132"/>
                </a:cubicBezTo>
                <a:cubicBezTo>
                  <a:pt x="267971" y="79226"/>
                  <a:pt x="268923" y="73321"/>
                  <a:pt x="269752" y="67415"/>
                </a:cubicBezTo>
                <a:cubicBezTo>
                  <a:pt x="269561" y="66827"/>
                  <a:pt x="269561" y="66194"/>
                  <a:pt x="269752" y="65605"/>
                </a:cubicBezTo>
                <a:cubicBezTo>
                  <a:pt x="269752" y="65129"/>
                  <a:pt x="269752" y="64272"/>
                  <a:pt x="269752" y="64272"/>
                </a:cubicBezTo>
                <a:cubicBezTo>
                  <a:pt x="257655" y="46936"/>
                  <a:pt x="264418" y="26077"/>
                  <a:pt x="279277" y="12266"/>
                </a:cubicBezTo>
                <a:cubicBezTo>
                  <a:pt x="279438" y="12108"/>
                  <a:pt x="279629" y="11969"/>
                  <a:pt x="279820" y="11851"/>
                </a:cubicBezTo>
                <a:cubicBezTo>
                  <a:pt x="281315" y="10960"/>
                  <a:pt x="283239" y="11443"/>
                  <a:pt x="284134" y="12932"/>
                </a:cubicBezTo>
                <a:cubicBezTo>
                  <a:pt x="293088" y="31316"/>
                  <a:pt x="296707" y="57223"/>
                  <a:pt x="276038" y="68749"/>
                </a:cubicBezTo>
                <a:lnTo>
                  <a:pt x="276038" y="71606"/>
                </a:lnTo>
                <a:cubicBezTo>
                  <a:pt x="272266" y="84554"/>
                  <a:pt x="271171" y="98131"/>
                  <a:pt x="272800" y="111516"/>
                </a:cubicBezTo>
                <a:cubicBezTo>
                  <a:pt x="289754" y="92371"/>
                  <a:pt x="306899" y="76273"/>
                  <a:pt x="315567" y="51032"/>
                </a:cubicBezTo>
                <a:cubicBezTo>
                  <a:pt x="315472" y="50593"/>
                  <a:pt x="315472" y="50138"/>
                  <a:pt x="315567" y="49699"/>
                </a:cubicBezTo>
                <a:cubicBezTo>
                  <a:pt x="313472" y="37769"/>
                  <a:pt x="314319" y="25506"/>
                  <a:pt x="318043" y="13980"/>
                </a:cubicBezTo>
                <a:cubicBezTo>
                  <a:pt x="320520" y="7979"/>
                  <a:pt x="326806" y="-2022"/>
                  <a:pt x="334617" y="35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1"/>
          <p:cNvSpPr/>
          <p:nvPr/>
        </p:nvSpPr>
        <p:spPr>
          <a:xfrm rot="10800000">
            <a:off x="-30067" y="4559578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10457458" y="-30272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 rot="10800000" flipH="1">
            <a:off x="14969" y="-3"/>
            <a:ext cx="1903936" cy="2639783"/>
          </a:xfrm>
          <a:custGeom>
            <a:avLst/>
            <a:gdLst/>
            <a:ahLst/>
            <a:cxnLst/>
            <a:rect l="l" t="t" r="r" b="b"/>
            <a:pathLst>
              <a:path w="965240" h="1338293" extrusionOk="0">
                <a:moveTo>
                  <a:pt x="853158" y="1317000"/>
                </a:moveTo>
                <a:cubicBezTo>
                  <a:pt x="856730" y="1317809"/>
                  <a:pt x="859512" y="1320600"/>
                  <a:pt x="860331" y="1324172"/>
                </a:cubicBezTo>
                <a:cubicBezTo>
                  <a:pt x="861502" y="1329296"/>
                  <a:pt x="858283" y="1334402"/>
                  <a:pt x="853158" y="1335573"/>
                </a:cubicBezTo>
                <a:cubicBezTo>
                  <a:pt x="849587" y="1334764"/>
                  <a:pt x="846805" y="1331973"/>
                  <a:pt x="845986" y="1328401"/>
                </a:cubicBezTo>
                <a:cubicBezTo>
                  <a:pt x="844815" y="1323277"/>
                  <a:pt x="848034" y="1318171"/>
                  <a:pt x="853158" y="1317000"/>
                </a:cubicBezTo>
                <a:close/>
                <a:moveTo>
                  <a:pt x="743144" y="1287854"/>
                </a:moveTo>
                <a:cubicBezTo>
                  <a:pt x="743306" y="1288311"/>
                  <a:pt x="743344" y="1288806"/>
                  <a:pt x="743278" y="1289292"/>
                </a:cubicBezTo>
                <a:cubicBezTo>
                  <a:pt x="743030" y="1290959"/>
                  <a:pt x="741477" y="1292102"/>
                  <a:pt x="739810" y="1291854"/>
                </a:cubicBezTo>
                <a:lnTo>
                  <a:pt x="737239" y="1291854"/>
                </a:lnTo>
                <a:cubicBezTo>
                  <a:pt x="742239" y="1294073"/>
                  <a:pt x="746868" y="1297064"/>
                  <a:pt x="750955" y="1300712"/>
                </a:cubicBezTo>
                <a:lnTo>
                  <a:pt x="750955" y="1300522"/>
                </a:lnTo>
                <a:cubicBezTo>
                  <a:pt x="749593" y="1295645"/>
                  <a:pt x="746888" y="1291254"/>
                  <a:pt x="743144" y="1287854"/>
                </a:cubicBezTo>
                <a:close/>
                <a:moveTo>
                  <a:pt x="737906" y="1285472"/>
                </a:moveTo>
                <a:cubicBezTo>
                  <a:pt x="733857" y="1284634"/>
                  <a:pt x="729647" y="1285139"/>
                  <a:pt x="725904" y="1286901"/>
                </a:cubicBezTo>
                <a:cubicBezTo>
                  <a:pt x="729876" y="1286253"/>
                  <a:pt x="733886" y="1285844"/>
                  <a:pt x="737906" y="1285663"/>
                </a:cubicBezTo>
                <a:close/>
                <a:moveTo>
                  <a:pt x="608937" y="1282901"/>
                </a:moveTo>
                <a:cubicBezTo>
                  <a:pt x="608842" y="1283282"/>
                  <a:pt x="608651" y="1283663"/>
                  <a:pt x="608270" y="1283758"/>
                </a:cubicBezTo>
                <a:lnTo>
                  <a:pt x="608270" y="1283948"/>
                </a:lnTo>
                <a:close/>
                <a:moveTo>
                  <a:pt x="470444" y="1279853"/>
                </a:moveTo>
                <a:cubicBezTo>
                  <a:pt x="475701" y="1279853"/>
                  <a:pt x="479969" y="1284120"/>
                  <a:pt x="479969" y="1289378"/>
                </a:cubicBezTo>
                <a:cubicBezTo>
                  <a:pt x="479969" y="1294635"/>
                  <a:pt x="475701" y="1298903"/>
                  <a:pt x="470444" y="1298903"/>
                </a:cubicBezTo>
                <a:cubicBezTo>
                  <a:pt x="465186" y="1298903"/>
                  <a:pt x="460918" y="1294635"/>
                  <a:pt x="460918" y="1289378"/>
                </a:cubicBezTo>
                <a:cubicBezTo>
                  <a:pt x="460918" y="1284120"/>
                  <a:pt x="465186" y="1279853"/>
                  <a:pt x="470444" y="1279853"/>
                </a:cubicBezTo>
                <a:close/>
                <a:moveTo>
                  <a:pt x="289755" y="1257087"/>
                </a:moveTo>
                <a:cubicBezTo>
                  <a:pt x="293432" y="1274890"/>
                  <a:pt x="299051" y="1292235"/>
                  <a:pt x="306519" y="1308808"/>
                </a:cubicBezTo>
                <a:cubicBezTo>
                  <a:pt x="307281" y="1310237"/>
                  <a:pt x="304804" y="1311951"/>
                  <a:pt x="304042" y="1310237"/>
                </a:cubicBezTo>
                <a:cubicBezTo>
                  <a:pt x="296432" y="1293463"/>
                  <a:pt x="290707" y="1275890"/>
                  <a:pt x="286992" y="1257849"/>
                </a:cubicBezTo>
                <a:cubicBezTo>
                  <a:pt x="286612" y="1256040"/>
                  <a:pt x="289374" y="1255278"/>
                  <a:pt x="289755" y="1257087"/>
                </a:cubicBezTo>
                <a:close/>
                <a:moveTo>
                  <a:pt x="684661" y="1246705"/>
                </a:moveTo>
                <a:cubicBezTo>
                  <a:pt x="683861" y="1246515"/>
                  <a:pt x="683013" y="1246620"/>
                  <a:pt x="682279" y="1246991"/>
                </a:cubicBezTo>
                <a:cubicBezTo>
                  <a:pt x="682584" y="1247515"/>
                  <a:pt x="682775" y="1248106"/>
                  <a:pt x="682851" y="1248706"/>
                </a:cubicBezTo>
                <a:cubicBezTo>
                  <a:pt x="683051" y="1247801"/>
                  <a:pt x="683756" y="1247096"/>
                  <a:pt x="684661" y="1246896"/>
                </a:cubicBezTo>
                <a:close/>
                <a:moveTo>
                  <a:pt x="838395" y="1243943"/>
                </a:moveTo>
                <a:cubicBezTo>
                  <a:pt x="846014" y="1244543"/>
                  <a:pt x="852063" y="1250591"/>
                  <a:pt x="852654" y="1258202"/>
                </a:cubicBezTo>
                <a:cubicBezTo>
                  <a:pt x="853330" y="1266755"/>
                  <a:pt x="846939" y="1274232"/>
                  <a:pt x="838395" y="1274899"/>
                </a:cubicBezTo>
                <a:cubicBezTo>
                  <a:pt x="830775" y="1274299"/>
                  <a:pt x="824726" y="1268250"/>
                  <a:pt x="824136" y="1260640"/>
                </a:cubicBezTo>
                <a:cubicBezTo>
                  <a:pt x="823459" y="1252086"/>
                  <a:pt x="829851" y="1244609"/>
                  <a:pt x="838395" y="1243943"/>
                </a:cubicBezTo>
                <a:close/>
                <a:moveTo>
                  <a:pt x="944026" y="1187746"/>
                </a:moveTo>
                <a:cubicBezTo>
                  <a:pt x="853920" y="1215654"/>
                  <a:pt x="758575" y="1189651"/>
                  <a:pt x="665515" y="1191080"/>
                </a:cubicBezTo>
                <a:lnTo>
                  <a:pt x="665515" y="1192413"/>
                </a:lnTo>
                <a:lnTo>
                  <a:pt x="643417" y="1192413"/>
                </a:lnTo>
                <a:lnTo>
                  <a:pt x="643417" y="1192604"/>
                </a:lnTo>
                <a:cubicBezTo>
                  <a:pt x="739982" y="1232637"/>
                  <a:pt x="848805" y="1230875"/>
                  <a:pt x="944026" y="1187746"/>
                </a:cubicBezTo>
                <a:close/>
                <a:moveTo>
                  <a:pt x="787864" y="1159814"/>
                </a:moveTo>
                <a:cubicBezTo>
                  <a:pt x="735262" y="1155123"/>
                  <a:pt x="683661" y="1159409"/>
                  <a:pt x="636559" y="1189270"/>
                </a:cubicBezTo>
                <a:lnTo>
                  <a:pt x="640560" y="1189270"/>
                </a:lnTo>
                <a:cubicBezTo>
                  <a:pt x="641131" y="1189270"/>
                  <a:pt x="641131" y="1189270"/>
                  <a:pt x="641131" y="1189270"/>
                </a:cubicBezTo>
                <a:cubicBezTo>
                  <a:pt x="742192" y="1181650"/>
                  <a:pt x="846776" y="1215654"/>
                  <a:pt x="945169" y="1184412"/>
                </a:cubicBezTo>
                <a:lnTo>
                  <a:pt x="945169" y="1184222"/>
                </a:lnTo>
                <a:cubicBezTo>
                  <a:pt x="894068" y="1178173"/>
                  <a:pt x="840466" y="1164505"/>
                  <a:pt x="787864" y="1159814"/>
                </a:cubicBezTo>
                <a:close/>
                <a:moveTo>
                  <a:pt x="239843" y="1133072"/>
                </a:moveTo>
                <a:cubicBezTo>
                  <a:pt x="236347" y="1150313"/>
                  <a:pt x="231147" y="1167153"/>
                  <a:pt x="224317" y="1183364"/>
                </a:cubicBezTo>
                <a:cubicBezTo>
                  <a:pt x="216316" y="1202033"/>
                  <a:pt x="200410" y="1220226"/>
                  <a:pt x="195076" y="1239276"/>
                </a:cubicBezTo>
                <a:cubicBezTo>
                  <a:pt x="188027" y="1250325"/>
                  <a:pt x="191742" y="1259183"/>
                  <a:pt x="205839" y="1265946"/>
                </a:cubicBezTo>
                <a:cubicBezTo>
                  <a:pt x="215392" y="1252182"/>
                  <a:pt x="222241" y="1236733"/>
                  <a:pt x="226032" y="1220417"/>
                </a:cubicBezTo>
                <a:cubicBezTo>
                  <a:pt x="226241" y="1219655"/>
                  <a:pt x="227032" y="1219207"/>
                  <a:pt x="227794" y="1219416"/>
                </a:cubicBezTo>
                <a:cubicBezTo>
                  <a:pt x="228556" y="1219626"/>
                  <a:pt x="229004" y="1220417"/>
                  <a:pt x="228794" y="1221179"/>
                </a:cubicBezTo>
                <a:cubicBezTo>
                  <a:pt x="225013" y="1237762"/>
                  <a:pt x="218164" y="1253497"/>
                  <a:pt x="208601" y="1267565"/>
                </a:cubicBezTo>
                <a:cubicBezTo>
                  <a:pt x="212011" y="1269023"/>
                  <a:pt x="215507" y="1270261"/>
                  <a:pt x="219079" y="1271280"/>
                </a:cubicBezTo>
                <a:cubicBezTo>
                  <a:pt x="225965" y="1266517"/>
                  <a:pt x="231375" y="1259917"/>
                  <a:pt x="234700" y="1252230"/>
                </a:cubicBezTo>
                <a:cubicBezTo>
                  <a:pt x="240157" y="1240448"/>
                  <a:pt x="244005" y="1227989"/>
                  <a:pt x="246130" y="1215178"/>
                </a:cubicBezTo>
                <a:cubicBezTo>
                  <a:pt x="251311" y="1188127"/>
                  <a:pt x="251378" y="1160342"/>
                  <a:pt x="246320" y="1133263"/>
                </a:cubicBezTo>
                <a:cubicBezTo>
                  <a:pt x="245653" y="1133310"/>
                  <a:pt x="244987" y="1133310"/>
                  <a:pt x="244320" y="1133263"/>
                </a:cubicBezTo>
                <a:cubicBezTo>
                  <a:pt x="241186" y="1147255"/>
                  <a:pt x="239367" y="1161504"/>
                  <a:pt x="238891" y="1175840"/>
                </a:cubicBezTo>
                <a:cubicBezTo>
                  <a:pt x="238795" y="1177745"/>
                  <a:pt x="236033" y="1177745"/>
                  <a:pt x="236033" y="1175840"/>
                </a:cubicBezTo>
                <a:cubicBezTo>
                  <a:pt x="236500" y="1161447"/>
                  <a:pt x="238319" y="1147131"/>
                  <a:pt x="241462" y="1133072"/>
                </a:cubicBezTo>
                <a:lnTo>
                  <a:pt x="240796" y="1133072"/>
                </a:lnTo>
                <a:close/>
                <a:moveTo>
                  <a:pt x="256512" y="1131929"/>
                </a:moveTo>
                <a:lnTo>
                  <a:pt x="261941" y="1154313"/>
                </a:lnTo>
                <a:cubicBezTo>
                  <a:pt x="262322" y="1156028"/>
                  <a:pt x="259179" y="1156790"/>
                  <a:pt x="259179" y="1155075"/>
                </a:cubicBezTo>
                <a:lnTo>
                  <a:pt x="253750" y="1132596"/>
                </a:lnTo>
                <a:lnTo>
                  <a:pt x="253083" y="1132596"/>
                </a:lnTo>
                <a:cubicBezTo>
                  <a:pt x="258322" y="1162600"/>
                  <a:pt x="262703" y="1192604"/>
                  <a:pt x="265847" y="1222893"/>
                </a:cubicBezTo>
                <a:cubicBezTo>
                  <a:pt x="267561" y="1238324"/>
                  <a:pt x="268799" y="1253754"/>
                  <a:pt x="269942" y="1269184"/>
                </a:cubicBezTo>
                <a:cubicBezTo>
                  <a:pt x="270076" y="1276919"/>
                  <a:pt x="270847" y="1284625"/>
                  <a:pt x="272228" y="1292235"/>
                </a:cubicBezTo>
                <a:cubicBezTo>
                  <a:pt x="272905" y="1301646"/>
                  <a:pt x="277638" y="1310294"/>
                  <a:pt x="285182" y="1315952"/>
                </a:cubicBezTo>
                <a:lnTo>
                  <a:pt x="317758" y="1308904"/>
                </a:lnTo>
                <a:cubicBezTo>
                  <a:pt x="324806" y="1298522"/>
                  <a:pt x="306614" y="1263088"/>
                  <a:pt x="302708" y="1254421"/>
                </a:cubicBezTo>
                <a:cubicBezTo>
                  <a:pt x="297946" y="1243181"/>
                  <a:pt x="292993" y="1232037"/>
                  <a:pt x="288421" y="1220702"/>
                </a:cubicBezTo>
                <a:cubicBezTo>
                  <a:pt x="276324" y="1191651"/>
                  <a:pt x="266323" y="1162028"/>
                  <a:pt x="257274" y="1131929"/>
                </a:cubicBezTo>
                <a:close/>
                <a:moveTo>
                  <a:pt x="269275" y="1125452"/>
                </a:moveTo>
                <a:lnTo>
                  <a:pt x="268132" y="1126309"/>
                </a:lnTo>
                <a:cubicBezTo>
                  <a:pt x="273409" y="1137997"/>
                  <a:pt x="280515" y="1148769"/>
                  <a:pt x="289183" y="1158218"/>
                </a:cubicBezTo>
                <a:cubicBezTo>
                  <a:pt x="290421" y="1159552"/>
                  <a:pt x="288421" y="1161552"/>
                  <a:pt x="287182" y="1160219"/>
                </a:cubicBezTo>
                <a:cubicBezTo>
                  <a:pt x="278372" y="1150665"/>
                  <a:pt x="271133" y="1139759"/>
                  <a:pt x="265751" y="1127929"/>
                </a:cubicBezTo>
                <a:cubicBezTo>
                  <a:pt x="279086" y="1161552"/>
                  <a:pt x="289468" y="1200605"/>
                  <a:pt x="308518" y="1231466"/>
                </a:cubicBezTo>
                <a:cubicBezTo>
                  <a:pt x="320882" y="1250744"/>
                  <a:pt x="341589" y="1263098"/>
                  <a:pt x="364430" y="1264803"/>
                </a:cubicBezTo>
                <a:cubicBezTo>
                  <a:pt x="371574" y="1265660"/>
                  <a:pt x="387004" y="1269184"/>
                  <a:pt x="393672" y="1265660"/>
                </a:cubicBezTo>
                <a:cubicBezTo>
                  <a:pt x="394481" y="1265222"/>
                  <a:pt x="395244" y="1264708"/>
                  <a:pt x="395958" y="1264136"/>
                </a:cubicBezTo>
                <a:cubicBezTo>
                  <a:pt x="373927" y="1256469"/>
                  <a:pt x="353934" y="1243896"/>
                  <a:pt x="337474" y="1227370"/>
                </a:cubicBezTo>
                <a:cubicBezTo>
                  <a:pt x="336236" y="1225941"/>
                  <a:pt x="338236" y="1223941"/>
                  <a:pt x="339475" y="1225274"/>
                </a:cubicBezTo>
                <a:cubicBezTo>
                  <a:pt x="355896" y="1241810"/>
                  <a:pt x="375908" y="1254326"/>
                  <a:pt x="397958" y="1261850"/>
                </a:cubicBezTo>
                <a:cubicBezTo>
                  <a:pt x="400149" y="1258040"/>
                  <a:pt x="394910" y="1253183"/>
                  <a:pt x="389862" y="1248515"/>
                </a:cubicBezTo>
                <a:cubicBezTo>
                  <a:pt x="366621" y="1227084"/>
                  <a:pt x="351572" y="1198890"/>
                  <a:pt x="327283" y="1177840"/>
                </a:cubicBezTo>
                <a:lnTo>
                  <a:pt x="327092" y="1177840"/>
                </a:lnTo>
                <a:cubicBezTo>
                  <a:pt x="310671" y="1164552"/>
                  <a:pt x="295031" y="1150332"/>
                  <a:pt x="280229" y="1135263"/>
                </a:cubicBezTo>
                <a:lnTo>
                  <a:pt x="270037" y="1126595"/>
                </a:lnTo>
                <a:cubicBezTo>
                  <a:pt x="269685" y="1126290"/>
                  <a:pt x="269428" y="1125890"/>
                  <a:pt x="269275" y="1125452"/>
                </a:cubicBezTo>
                <a:close/>
                <a:moveTo>
                  <a:pt x="226318" y="1124119"/>
                </a:moveTo>
                <a:cubicBezTo>
                  <a:pt x="215935" y="1127262"/>
                  <a:pt x="205458" y="1130215"/>
                  <a:pt x="194981" y="1132882"/>
                </a:cubicBezTo>
                <a:cubicBezTo>
                  <a:pt x="177893" y="1138673"/>
                  <a:pt x="161110" y="1145321"/>
                  <a:pt x="144689" y="1152789"/>
                </a:cubicBezTo>
                <a:cubicBezTo>
                  <a:pt x="132115" y="1158790"/>
                  <a:pt x="119638" y="1165076"/>
                  <a:pt x="107541" y="1171839"/>
                </a:cubicBezTo>
                <a:cubicBezTo>
                  <a:pt x="102588" y="1174506"/>
                  <a:pt x="97730" y="1177268"/>
                  <a:pt x="93063" y="1180221"/>
                </a:cubicBezTo>
                <a:cubicBezTo>
                  <a:pt x="88805" y="1182488"/>
                  <a:pt x="84748" y="1185136"/>
                  <a:pt x="80966" y="1188127"/>
                </a:cubicBezTo>
                <a:cubicBezTo>
                  <a:pt x="71727" y="1192508"/>
                  <a:pt x="73822" y="1197842"/>
                  <a:pt x="87062" y="1204224"/>
                </a:cubicBezTo>
                <a:cubicBezTo>
                  <a:pt x="108874" y="1188508"/>
                  <a:pt x="132049" y="1174773"/>
                  <a:pt x="156309" y="1163171"/>
                </a:cubicBezTo>
                <a:cubicBezTo>
                  <a:pt x="157738" y="1162409"/>
                  <a:pt x="159357" y="1164886"/>
                  <a:pt x="157738" y="1165648"/>
                </a:cubicBezTo>
                <a:cubicBezTo>
                  <a:pt x="133630" y="1177183"/>
                  <a:pt x="110589" y="1190832"/>
                  <a:pt x="88872" y="1206415"/>
                </a:cubicBezTo>
                <a:cubicBezTo>
                  <a:pt x="94682" y="1219274"/>
                  <a:pt x="102683" y="1221369"/>
                  <a:pt x="112875" y="1211844"/>
                </a:cubicBezTo>
                <a:lnTo>
                  <a:pt x="119923" y="1208034"/>
                </a:lnTo>
                <a:cubicBezTo>
                  <a:pt x="125924" y="1205367"/>
                  <a:pt x="131639" y="1201938"/>
                  <a:pt x="137449" y="1198509"/>
                </a:cubicBezTo>
                <a:cubicBezTo>
                  <a:pt x="147832" y="1192604"/>
                  <a:pt x="157928" y="1185841"/>
                  <a:pt x="167834" y="1178126"/>
                </a:cubicBezTo>
                <a:cubicBezTo>
                  <a:pt x="188589" y="1163657"/>
                  <a:pt x="208287" y="1147750"/>
                  <a:pt x="226794" y="1130501"/>
                </a:cubicBezTo>
                <a:cubicBezTo>
                  <a:pt x="216345" y="1136482"/>
                  <a:pt x="205344" y="1141426"/>
                  <a:pt x="193933" y="1145264"/>
                </a:cubicBezTo>
                <a:cubicBezTo>
                  <a:pt x="192218" y="1145836"/>
                  <a:pt x="191456" y="1143074"/>
                  <a:pt x="193171" y="1142502"/>
                </a:cubicBezTo>
                <a:cubicBezTo>
                  <a:pt x="205429" y="1138444"/>
                  <a:pt x="217212" y="1133082"/>
                  <a:pt x="228318" y="1126500"/>
                </a:cubicBezTo>
                <a:close/>
                <a:moveTo>
                  <a:pt x="276419" y="1115832"/>
                </a:moveTo>
                <a:cubicBezTo>
                  <a:pt x="276381" y="1116242"/>
                  <a:pt x="276381" y="1116661"/>
                  <a:pt x="276419" y="1117070"/>
                </a:cubicBezTo>
                <a:cubicBezTo>
                  <a:pt x="290802" y="1122509"/>
                  <a:pt x="304746" y="1129034"/>
                  <a:pt x="318139" y="1136597"/>
                </a:cubicBezTo>
                <a:cubicBezTo>
                  <a:pt x="318824" y="1136987"/>
                  <a:pt x="319053" y="1137863"/>
                  <a:pt x="318662" y="1138549"/>
                </a:cubicBezTo>
                <a:cubicBezTo>
                  <a:pt x="318272" y="1139235"/>
                  <a:pt x="317396" y="1139464"/>
                  <a:pt x="316710" y="1139073"/>
                </a:cubicBezTo>
                <a:cubicBezTo>
                  <a:pt x="303537" y="1131672"/>
                  <a:pt x="289811" y="1125309"/>
                  <a:pt x="275657" y="1120023"/>
                </a:cubicBezTo>
                <a:cubicBezTo>
                  <a:pt x="275314" y="1119842"/>
                  <a:pt x="275019" y="1119585"/>
                  <a:pt x="274800" y="1119261"/>
                </a:cubicBezTo>
                <a:cubicBezTo>
                  <a:pt x="277848" y="1123262"/>
                  <a:pt x="280991" y="1127072"/>
                  <a:pt x="284325" y="1130691"/>
                </a:cubicBezTo>
                <a:cubicBezTo>
                  <a:pt x="310776" y="1154046"/>
                  <a:pt x="339170" y="1175116"/>
                  <a:pt x="369193" y="1193651"/>
                </a:cubicBezTo>
                <a:cubicBezTo>
                  <a:pt x="385795" y="1203624"/>
                  <a:pt x="403263" y="1212073"/>
                  <a:pt x="421390" y="1218892"/>
                </a:cubicBezTo>
                <a:cubicBezTo>
                  <a:pt x="433867" y="1223560"/>
                  <a:pt x="470062" y="1238324"/>
                  <a:pt x="483016" y="1230704"/>
                </a:cubicBezTo>
                <a:cubicBezTo>
                  <a:pt x="486103" y="1229027"/>
                  <a:pt x="488741" y="1226646"/>
                  <a:pt x="490732" y="1223750"/>
                </a:cubicBezTo>
                <a:cubicBezTo>
                  <a:pt x="454984" y="1203938"/>
                  <a:pt x="418532" y="1185393"/>
                  <a:pt x="381385" y="1168124"/>
                </a:cubicBezTo>
                <a:cubicBezTo>
                  <a:pt x="379670" y="1167362"/>
                  <a:pt x="381099" y="1164886"/>
                  <a:pt x="382814" y="1165648"/>
                </a:cubicBezTo>
                <a:cubicBezTo>
                  <a:pt x="419894" y="1182860"/>
                  <a:pt x="456347" y="1201367"/>
                  <a:pt x="492160" y="1221179"/>
                </a:cubicBezTo>
                <a:cubicBezTo>
                  <a:pt x="504067" y="1192604"/>
                  <a:pt x="415103" y="1144121"/>
                  <a:pt x="400244" y="1138883"/>
                </a:cubicBezTo>
                <a:cubicBezTo>
                  <a:pt x="360230" y="1125538"/>
                  <a:pt x="318558" y="1117785"/>
                  <a:pt x="276419" y="1115832"/>
                </a:cubicBezTo>
                <a:close/>
                <a:moveTo>
                  <a:pt x="259179" y="1105354"/>
                </a:moveTo>
                <a:cubicBezTo>
                  <a:pt x="261560" y="1105164"/>
                  <a:pt x="262417" y="1106878"/>
                  <a:pt x="262036" y="1109069"/>
                </a:cubicBezTo>
                <a:cubicBezTo>
                  <a:pt x="262179" y="1109564"/>
                  <a:pt x="262179" y="1110098"/>
                  <a:pt x="262036" y="1110593"/>
                </a:cubicBezTo>
                <a:cubicBezTo>
                  <a:pt x="261722" y="1112507"/>
                  <a:pt x="260655" y="1114222"/>
                  <a:pt x="259084" y="1115355"/>
                </a:cubicBezTo>
                <a:cubicBezTo>
                  <a:pt x="258512" y="1116794"/>
                  <a:pt x="256979" y="1117603"/>
                  <a:pt x="255464" y="1117260"/>
                </a:cubicBezTo>
                <a:cubicBezTo>
                  <a:pt x="253588" y="1116632"/>
                  <a:pt x="251959" y="1115432"/>
                  <a:pt x="250797" y="1113831"/>
                </a:cubicBezTo>
                <a:cubicBezTo>
                  <a:pt x="250321" y="1112974"/>
                  <a:pt x="250321" y="1111926"/>
                  <a:pt x="250797" y="1111069"/>
                </a:cubicBezTo>
                <a:cubicBezTo>
                  <a:pt x="250168" y="1109888"/>
                  <a:pt x="250359" y="1108431"/>
                  <a:pt x="251273" y="1107450"/>
                </a:cubicBezTo>
                <a:cubicBezTo>
                  <a:pt x="252502" y="1105983"/>
                  <a:pt x="254502" y="1105421"/>
                  <a:pt x="256322" y="1106021"/>
                </a:cubicBezTo>
                <a:cubicBezTo>
                  <a:pt x="257245" y="1105688"/>
                  <a:pt x="258208" y="1105468"/>
                  <a:pt x="259179" y="1105354"/>
                </a:cubicBezTo>
                <a:close/>
                <a:moveTo>
                  <a:pt x="109827" y="1103830"/>
                </a:moveTo>
                <a:cubicBezTo>
                  <a:pt x="92387" y="1102688"/>
                  <a:pt x="74880" y="1103164"/>
                  <a:pt x="57535" y="1105259"/>
                </a:cubicBezTo>
                <a:cubicBezTo>
                  <a:pt x="48476" y="1106478"/>
                  <a:pt x="39675" y="1109107"/>
                  <a:pt x="31436" y="1113070"/>
                </a:cubicBezTo>
                <a:cubicBezTo>
                  <a:pt x="25807" y="1115937"/>
                  <a:pt x="20606" y="1119594"/>
                  <a:pt x="16006" y="1123928"/>
                </a:cubicBezTo>
                <a:lnTo>
                  <a:pt x="18006" y="1131358"/>
                </a:lnTo>
                <a:cubicBezTo>
                  <a:pt x="50162" y="1125424"/>
                  <a:pt x="82757" y="1122242"/>
                  <a:pt x="115447" y="1121833"/>
                </a:cubicBezTo>
                <a:cubicBezTo>
                  <a:pt x="117256" y="1121738"/>
                  <a:pt x="117256" y="1124690"/>
                  <a:pt x="115447" y="1124690"/>
                </a:cubicBezTo>
                <a:cubicBezTo>
                  <a:pt x="83014" y="1125138"/>
                  <a:pt x="50667" y="1128329"/>
                  <a:pt x="18768" y="1134215"/>
                </a:cubicBezTo>
                <a:lnTo>
                  <a:pt x="22197" y="1146979"/>
                </a:lnTo>
                <a:cubicBezTo>
                  <a:pt x="30922" y="1148074"/>
                  <a:pt x="39761" y="1148074"/>
                  <a:pt x="48486" y="1146979"/>
                </a:cubicBezTo>
                <a:cubicBezTo>
                  <a:pt x="57249" y="1146884"/>
                  <a:pt x="66012" y="1146026"/>
                  <a:pt x="74775" y="1146026"/>
                </a:cubicBezTo>
                <a:cubicBezTo>
                  <a:pt x="92206" y="1145074"/>
                  <a:pt x="109446" y="1143359"/>
                  <a:pt x="126686" y="1140883"/>
                </a:cubicBezTo>
                <a:cubicBezTo>
                  <a:pt x="149699" y="1137578"/>
                  <a:pt x="172492" y="1132968"/>
                  <a:pt x="194981" y="1127072"/>
                </a:cubicBezTo>
                <a:cubicBezTo>
                  <a:pt x="203077" y="1124309"/>
                  <a:pt x="210220" y="1122023"/>
                  <a:pt x="216031" y="1120213"/>
                </a:cubicBezTo>
                <a:cubicBezTo>
                  <a:pt x="198095" y="1122119"/>
                  <a:pt x="180064" y="1123071"/>
                  <a:pt x="162024" y="1123071"/>
                </a:cubicBezTo>
                <a:cubicBezTo>
                  <a:pt x="161233" y="1123071"/>
                  <a:pt x="160595" y="1122433"/>
                  <a:pt x="160595" y="1121642"/>
                </a:cubicBezTo>
                <a:cubicBezTo>
                  <a:pt x="160595" y="1120852"/>
                  <a:pt x="161233" y="1120213"/>
                  <a:pt x="162024" y="1120213"/>
                </a:cubicBezTo>
                <a:cubicBezTo>
                  <a:pt x="182141" y="1120261"/>
                  <a:pt x="202238" y="1119118"/>
                  <a:pt x="222222" y="1116784"/>
                </a:cubicBezTo>
                <a:lnTo>
                  <a:pt x="205077" y="1111546"/>
                </a:lnTo>
                <a:cubicBezTo>
                  <a:pt x="173530" y="1106888"/>
                  <a:pt x="141717" y="1104307"/>
                  <a:pt x="109827" y="1103830"/>
                </a:cubicBezTo>
                <a:close/>
                <a:moveTo>
                  <a:pt x="243844" y="1099925"/>
                </a:moveTo>
                <a:cubicBezTo>
                  <a:pt x="244720" y="1100010"/>
                  <a:pt x="245540" y="1100410"/>
                  <a:pt x="246130" y="1101068"/>
                </a:cubicBezTo>
                <a:cubicBezTo>
                  <a:pt x="247168" y="1101544"/>
                  <a:pt x="247835" y="1102592"/>
                  <a:pt x="247845" y="1103735"/>
                </a:cubicBezTo>
                <a:cubicBezTo>
                  <a:pt x="247721" y="1104725"/>
                  <a:pt x="247368" y="1105678"/>
                  <a:pt x="246797" y="1106497"/>
                </a:cubicBezTo>
                <a:cubicBezTo>
                  <a:pt x="246844" y="1106773"/>
                  <a:pt x="246844" y="1107049"/>
                  <a:pt x="246797" y="1107325"/>
                </a:cubicBezTo>
                <a:cubicBezTo>
                  <a:pt x="246568" y="1108726"/>
                  <a:pt x="245244" y="1109678"/>
                  <a:pt x="243844" y="1109450"/>
                </a:cubicBezTo>
                <a:cubicBezTo>
                  <a:pt x="241215" y="1109450"/>
                  <a:pt x="239081" y="1107316"/>
                  <a:pt x="239081" y="1104687"/>
                </a:cubicBezTo>
                <a:cubicBezTo>
                  <a:pt x="239081" y="1102058"/>
                  <a:pt x="241215" y="1099925"/>
                  <a:pt x="243844" y="1099925"/>
                </a:cubicBezTo>
                <a:close/>
                <a:moveTo>
                  <a:pt x="258417" y="1091353"/>
                </a:moveTo>
                <a:cubicBezTo>
                  <a:pt x="260456" y="1090686"/>
                  <a:pt x="262656" y="1090686"/>
                  <a:pt x="264704" y="1091353"/>
                </a:cubicBezTo>
                <a:cubicBezTo>
                  <a:pt x="265885" y="1091667"/>
                  <a:pt x="266771" y="1092629"/>
                  <a:pt x="266990" y="1093829"/>
                </a:cubicBezTo>
                <a:cubicBezTo>
                  <a:pt x="267371" y="1098306"/>
                  <a:pt x="264228" y="1104592"/>
                  <a:pt x="258894" y="1102687"/>
                </a:cubicBezTo>
                <a:cubicBezTo>
                  <a:pt x="258551" y="1102554"/>
                  <a:pt x="258217" y="1102383"/>
                  <a:pt x="257903" y="1102192"/>
                </a:cubicBezTo>
                <a:cubicBezTo>
                  <a:pt x="255236" y="1100506"/>
                  <a:pt x="254446" y="1096973"/>
                  <a:pt x="256132" y="1094305"/>
                </a:cubicBezTo>
                <a:cubicBezTo>
                  <a:pt x="256189" y="1092934"/>
                  <a:pt x="257103" y="1091753"/>
                  <a:pt x="258417" y="1091353"/>
                </a:cubicBezTo>
                <a:close/>
                <a:moveTo>
                  <a:pt x="250321" y="1090209"/>
                </a:moveTo>
                <a:cubicBezTo>
                  <a:pt x="250473" y="1090267"/>
                  <a:pt x="250626" y="1090333"/>
                  <a:pt x="250778" y="1090409"/>
                </a:cubicBezTo>
                <a:cubicBezTo>
                  <a:pt x="252359" y="1091238"/>
                  <a:pt x="252969" y="1093200"/>
                  <a:pt x="252131" y="1094781"/>
                </a:cubicBezTo>
                <a:lnTo>
                  <a:pt x="250511" y="1097925"/>
                </a:lnTo>
                <a:cubicBezTo>
                  <a:pt x="248987" y="1100973"/>
                  <a:pt x="244892" y="1099163"/>
                  <a:pt x="244892" y="1096305"/>
                </a:cubicBezTo>
                <a:cubicBezTo>
                  <a:pt x="242320" y="1093924"/>
                  <a:pt x="245368" y="1088590"/>
                  <a:pt x="250321" y="1090209"/>
                </a:cubicBezTo>
                <a:close/>
                <a:moveTo>
                  <a:pt x="262703" y="1082209"/>
                </a:moveTo>
                <a:cubicBezTo>
                  <a:pt x="262303" y="1082599"/>
                  <a:pt x="261808" y="1082895"/>
                  <a:pt x="261274" y="1083066"/>
                </a:cubicBezTo>
                <a:cubicBezTo>
                  <a:pt x="251654" y="1085447"/>
                  <a:pt x="241367" y="1084400"/>
                  <a:pt x="234509" y="1090686"/>
                </a:cubicBezTo>
                <a:cubicBezTo>
                  <a:pt x="234500" y="1091934"/>
                  <a:pt x="233747" y="1093048"/>
                  <a:pt x="232604" y="1093544"/>
                </a:cubicBezTo>
                <a:cubicBezTo>
                  <a:pt x="232347" y="1093820"/>
                  <a:pt x="232014" y="1094020"/>
                  <a:pt x="231652" y="1094115"/>
                </a:cubicBezTo>
                <a:cubicBezTo>
                  <a:pt x="230918" y="1095182"/>
                  <a:pt x="230309" y="1096334"/>
                  <a:pt x="229842" y="1097544"/>
                </a:cubicBezTo>
                <a:cubicBezTo>
                  <a:pt x="228527" y="1100849"/>
                  <a:pt x="227813" y="1104364"/>
                  <a:pt x="227747" y="1107926"/>
                </a:cubicBezTo>
                <a:cubicBezTo>
                  <a:pt x="227823" y="1107917"/>
                  <a:pt x="227889" y="1107907"/>
                  <a:pt x="227965" y="1107907"/>
                </a:cubicBezTo>
                <a:cubicBezTo>
                  <a:pt x="229699" y="1107812"/>
                  <a:pt x="231175" y="1109146"/>
                  <a:pt x="231271" y="1110879"/>
                </a:cubicBezTo>
                <a:cubicBezTo>
                  <a:pt x="231842" y="1115737"/>
                  <a:pt x="234662" y="1120042"/>
                  <a:pt x="238891" y="1122500"/>
                </a:cubicBezTo>
                <a:cubicBezTo>
                  <a:pt x="242520" y="1124795"/>
                  <a:pt x="246949" y="1125452"/>
                  <a:pt x="251083" y="1124309"/>
                </a:cubicBezTo>
                <a:cubicBezTo>
                  <a:pt x="252473" y="1123852"/>
                  <a:pt x="253978" y="1124566"/>
                  <a:pt x="254512" y="1125929"/>
                </a:cubicBezTo>
                <a:cubicBezTo>
                  <a:pt x="259388" y="1124605"/>
                  <a:pt x="263827" y="1122004"/>
                  <a:pt x="267370" y="1118404"/>
                </a:cubicBezTo>
                <a:cubicBezTo>
                  <a:pt x="267475" y="1117194"/>
                  <a:pt x="268304" y="1116175"/>
                  <a:pt x="269466" y="1115832"/>
                </a:cubicBezTo>
                <a:cubicBezTo>
                  <a:pt x="270238" y="1114651"/>
                  <a:pt x="270847" y="1113365"/>
                  <a:pt x="271276" y="1112022"/>
                </a:cubicBezTo>
                <a:cubicBezTo>
                  <a:pt x="272133" y="1108726"/>
                  <a:pt x="272390" y="1105307"/>
                  <a:pt x="272038" y="1101926"/>
                </a:cubicBezTo>
                <a:cubicBezTo>
                  <a:pt x="270561" y="1100821"/>
                  <a:pt x="270266" y="1098735"/>
                  <a:pt x="271371" y="1097258"/>
                </a:cubicBezTo>
                <a:cubicBezTo>
                  <a:pt x="270561" y="1091905"/>
                  <a:pt x="268218" y="1086914"/>
                  <a:pt x="264608" y="1082876"/>
                </a:cubicBezTo>
                <a:cubicBezTo>
                  <a:pt x="264179" y="1082752"/>
                  <a:pt x="263789" y="1082523"/>
                  <a:pt x="263465" y="1082209"/>
                </a:cubicBezTo>
                <a:close/>
                <a:moveTo>
                  <a:pt x="452917" y="1073636"/>
                </a:moveTo>
                <a:cubicBezTo>
                  <a:pt x="447088" y="1073703"/>
                  <a:pt x="441259" y="1074151"/>
                  <a:pt x="435487" y="1074970"/>
                </a:cubicBezTo>
                <a:lnTo>
                  <a:pt x="435391" y="1075065"/>
                </a:lnTo>
                <a:cubicBezTo>
                  <a:pt x="415579" y="1077161"/>
                  <a:pt x="395863" y="1080113"/>
                  <a:pt x="376241" y="1083352"/>
                </a:cubicBezTo>
                <a:cubicBezTo>
                  <a:pt x="343380" y="1088876"/>
                  <a:pt x="310804" y="1095639"/>
                  <a:pt x="278229" y="1102402"/>
                </a:cubicBezTo>
                <a:cubicBezTo>
                  <a:pt x="278229" y="1102973"/>
                  <a:pt x="278229" y="1103545"/>
                  <a:pt x="278229" y="1104116"/>
                </a:cubicBezTo>
                <a:lnTo>
                  <a:pt x="324616" y="1106688"/>
                </a:lnTo>
                <a:cubicBezTo>
                  <a:pt x="326425" y="1106783"/>
                  <a:pt x="326425" y="1109546"/>
                  <a:pt x="324616" y="1109546"/>
                </a:cubicBezTo>
                <a:lnTo>
                  <a:pt x="278134" y="1106974"/>
                </a:lnTo>
                <a:cubicBezTo>
                  <a:pt x="278181" y="1107479"/>
                  <a:pt x="278181" y="1107993"/>
                  <a:pt x="278134" y="1108498"/>
                </a:cubicBezTo>
                <a:cubicBezTo>
                  <a:pt x="309376" y="1111736"/>
                  <a:pt x="340618" y="1114880"/>
                  <a:pt x="371955" y="1115737"/>
                </a:cubicBezTo>
                <a:cubicBezTo>
                  <a:pt x="389519" y="1116280"/>
                  <a:pt x="407102" y="1115861"/>
                  <a:pt x="424628" y="1114499"/>
                </a:cubicBezTo>
                <a:cubicBezTo>
                  <a:pt x="434344" y="1113737"/>
                  <a:pt x="467395" y="1114308"/>
                  <a:pt x="475777" y="1106688"/>
                </a:cubicBezTo>
                <a:cubicBezTo>
                  <a:pt x="478692" y="1104059"/>
                  <a:pt x="481311" y="1101116"/>
                  <a:pt x="483588" y="1097925"/>
                </a:cubicBezTo>
                <a:cubicBezTo>
                  <a:pt x="451298" y="1097449"/>
                  <a:pt x="419199" y="1098401"/>
                  <a:pt x="387100" y="1100878"/>
                </a:cubicBezTo>
                <a:cubicBezTo>
                  <a:pt x="385195" y="1100973"/>
                  <a:pt x="385195" y="1098020"/>
                  <a:pt x="387100" y="1098020"/>
                </a:cubicBezTo>
                <a:cubicBezTo>
                  <a:pt x="419228" y="1095544"/>
                  <a:pt x="451422" y="1094563"/>
                  <a:pt x="483683" y="1095067"/>
                </a:cubicBezTo>
                <a:cubicBezTo>
                  <a:pt x="484188" y="1095039"/>
                  <a:pt x="484655" y="1095353"/>
                  <a:pt x="484826" y="1095830"/>
                </a:cubicBezTo>
                <a:cubicBezTo>
                  <a:pt x="495208" y="1076684"/>
                  <a:pt x="461014" y="1073636"/>
                  <a:pt x="452917" y="1073636"/>
                </a:cubicBezTo>
                <a:close/>
                <a:moveTo>
                  <a:pt x="574457" y="1067540"/>
                </a:moveTo>
                <a:cubicBezTo>
                  <a:pt x="579714" y="1067540"/>
                  <a:pt x="583982" y="1071807"/>
                  <a:pt x="583982" y="1077065"/>
                </a:cubicBezTo>
                <a:cubicBezTo>
                  <a:pt x="583982" y="1082322"/>
                  <a:pt x="579714" y="1086590"/>
                  <a:pt x="574457" y="1086590"/>
                </a:cubicBezTo>
                <a:cubicBezTo>
                  <a:pt x="569199" y="1086590"/>
                  <a:pt x="564931" y="1082322"/>
                  <a:pt x="564931" y="1077065"/>
                </a:cubicBezTo>
                <a:cubicBezTo>
                  <a:pt x="564931" y="1071807"/>
                  <a:pt x="569199" y="1067540"/>
                  <a:pt x="574457" y="1067540"/>
                </a:cubicBezTo>
                <a:close/>
                <a:moveTo>
                  <a:pt x="786769" y="1041823"/>
                </a:moveTo>
                <a:cubicBezTo>
                  <a:pt x="778434" y="1038365"/>
                  <a:pt x="769014" y="1038708"/>
                  <a:pt x="760956" y="1042775"/>
                </a:cubicBezTo>
                <a:cubicBezTo>
                  <a:pt x="761718" y="1042775"/>
                  <a:pt x="762385" y="1042775"/>
                  <a:pt x="763051" y="1042775"/>
                </a:cubicBezTo>
                <a:cubicBezTo>
                  <a:pt x="766385" y="1042585"/>
                  <a:pt x="766861" y="1046966"/>
                  <a:pt x="764575" y="1048395"/>
                </a:cubicBezTo>
                <a:cubicBezTo>
                  <a:pt x="773148" y="1050395"/>
                  <a:pt x="783340" y="1049538"/>
                  <a:pt x="786769" y="1041823"/>
                </a:cubicBezTo>
                <a:close/>
                <a:moveTo>
                  <a:pt x="647894" y="1037537"/>
                </a:moveTo>
                <a:cubicBezTo>
                  <a:pt x="635702" y="1053253"/>
                  <a:pt x="623891" y="1071827"/>
                  <a:pt x="629797" y="1091448"/>
                </a:cubicBezTo>
                <a:cubicBezTo>
                  <a:pt x="630749" y="1088686"/>
                  <a:pt x="631225" y="1086686"/>
                  <a:pt x="632940" y="1083066"/>
                </a:cubicBezTo>
                <a:cubicBezTo>
                  <a:pt x="634654" y="1079447"/>
                  <a:pt x="639989" y="1082590"/>
                  <a:pt x="638274" y="1086209"/>
                </a:cubicBezTo>
                <a:cubicBezTo>
                  <a:pt x="636683" y="1089772"/>
                  <a:pt x="635321" y="1093429"/>
                  <a:pt x="634178" y="1097163"/>
                </a:cubicBezTo>
                <a:cubicBezTo>
                  <a:pt x="660943" y="1091162"/>
                  <a:pt x="655990" y="1058206"/>
                  <a:pt x="647894" y="1037537"/>
                </a:cubicBezTo>
                <a:close/>
                <a:moveTo>
                  <a:pt x="413579" y="1031250"/>
                </a:moveTo>
                <a:cubicBezTo>
                  <a:pt x="402530" y="1028135"/>
                  <a:pt x="390748" y="1028840"/>
                  <a:pt x="380147" y="1033250"/>
                </a:cubicBezTo>
                <a:lnTo>
                  <a:pt x="380051" y="1033346"/>
                </a:lnTo>
                <a:cubicBezTo>
                  <a:pt x="367945" y="1038394"/>
                  <a:pt x="356305" y="1044518"/>
                  <a:pt x="345285" y="1051634"/>
                </a:cubicBezTo>
                <a:lnTo>
                  <a:pt x="276133" y="1091162"/>
                </a:lnTo>
                <a:lnTo>
                  <a:pt x="276991" y="1093544"/>
                </a:lnTo>
                <a:lnTo>
                  <a:pt x="330807" y="1075255"/>
                </a:lnTo>
                <a:cubicBezTo>
                  <a:pt x="332617" y="1074589"/>
                  <a:pt x="333283" y="1077351"/>
                  <a:pt x="331569" y="1077923"/>
                </a:cubicBezTo>
                <a:lnTo>
                  <a:pt x="286897" y="1093163"/>
                </a:lnTo>
                <a:lnTo>
                  <a:pt x="352333" y="1076780"/>
                </a:lnTo>
                <a:cubicBezTo>
                  <a:pt x="371383" y="1072017"/>
                  <a:pt x="404149" y="1068779"/>
                  <a:pt x="419008" y="1055348"/>
                </a:cubicBezTo>
                <a:cubicBezTo>
                  <a:pt x="425581" y="1053824"/>
                  <a:pt x="427486" y="1049919"/>
                  <a:pt x="425009" y="1043728"/>
                </a:cubicBezTo>
                <a:lnTo>
                  <a:pt x="385861" y="1051443"/>
                </a:lnTo>
                <a:cubicBezTo>
                  <a:pt x="384052" y="1051824"/>
                  <a:pt x="383290" y="1048681"/>
                  <a:pt x="385099" y="1048681"/>
                </a:cubicBezTo>
                <a:lnTo>
                  <a:pt x="425200" y="1040775"/>
                </a:lnTo>
                <a:cubicBezTo>
                  <a:pt x="426247" y="1033346"/>
                  <a:pt x="422437" y="1030298"/>
                  <a:pt x="413579" y="1031250"/>
                </a:cubicBezTo>
                <a:close/>
                <a:moveTo>
                  <a:pt x="574457" y="1009819"/>
                </a:moveTo>
                <a:cubicBezTo>
                  <a:pt x="582077" y="1010419"/>
                  <a:pt x="588125" y="1016467"/>
                  <a:pt x="588715" y="1024078"/>
                </a:cubicBezTo>
                <a:cubicBezTo>
                  <a:pt x="589392" y="1032631"/>
                  <a:pt x="583001" y="1040108"/>
                  <a:pt x="574457" y="1040775"/>
                </a:cubicBezTo>
                <a:cubicBezTo>
                  <a:pt x="566836" y="1040175"/>
                  <a:pt x="560788" y="1034126"/>
                  <a:pt x="560198" y="1026516"/>
                </a:cubicBezTo>
                <a:cubicBezTo>
                  <a:pt x="559521" y="1017962"/>
                  <a:pt x="565913" y="1010485"/>
                  <a:pt x="574457" y="1009819"/>
                </a:cubicBezTo>
                <a:close/>
                <a:moveTo>
                  <a:pt x="71203" y="1002746"/>
                </a:moveTo>
                <a:cubicBezTo>
                  <a:pt x="67536" y="1002746"/>
                  <a:pt x="64773" y="1005770"/>
                  <a:pt x="60011" y="1013438"/>
                </a:cubicBezTo>
                <a:cubicBezTo>
                  <a:pt x="85671" y="1025697"/>
                  <a:pt x="109551" y="1041404"/>
                  <a:pt x="130972" y="1060111"/>
                </a:cubicBezTo>
                <a:cubicBezTo>
                  <a:pt x="132401" y="1061254"/>
                  <a:pt x="130306" y="1063254"/>
                  <a:pt x="128877" y="1062111"/>
                </a:cubicBezTo>
                <a:cubicBezTo>
                  <a:pt x="107446" y="1043299"/>
                  <a:pt x="83462" y="1027621"/>
                  <a:pt x="57630" y="1015534"/>
                </a:cubicBezTo>
                <a:cubicBezTo>
                  <a:pt x="50867" y="1021344"/>
                  <a:pt x="50391" y="1027059"/>
                  <a:pt x="56392" y="1032869"/>
                </a:cubicBezTo>
                <a:cubicBezTo>
                  <a:pt x="59535" y="1036870"/>
                  <a:pt x="62773" y="1040775"/>
                  <a:pt x="65917" y="1044680"/>
                </a:cubicBezTo>
                <a:cubicBezTo>
                  <a:pt x="72670" y="1052519"/>
                  <a:pt x="80414" y="1059434"/>
                  <a:pt x="88967" y="1065254"/>
                </a:cubicBezTo>
                <a:cubicBezTo>
                  <a:pt x="101197" y="1072427"/>
                  <a:pt x="114380" y="1077846"/>
                  <a:pt x="128115" y="1081352"/>
                </a:cubicBezTo>
                <a:lnTo>
                  <a:pt x="206315" y="1105164"/>
                </a:lnTo>
                <a:cubicBezTo>
                  <a:pt x="211459" y="1106021"/>
                  <a:pt x="216697" y="1107069"/>
                  <a:pt x="221841" y="1108117"/>
                </a:cubicBezTo>
                <a:cubicBezTo>
                  <a:pt x="221698" y="1106250"/>
                  <a:pt x="221698" y="1104364"/>
                  <a:pt x="221841" y="1102497"/>
                </a:cubicBezTo>
                <a:cubicBezTo>
                  <a:pt x="200705" y="1096211"/>
                  <a:pt x="180122" y="1088181"/>
                  <a:pt x="160309" y="1078494"/>
                </a:cubicBezTo>
                <a:cubicBezTo>
                  <a:pt x="158690" y="1077732"/>
                  <a:pt x="160119" y="1075255"/>
                  <a:pt x="161833" y="1076017"/>
                </a:cubicBezTo>
                <a:cubicBezTo>
                  <a:pt x="181388" y="1085619"/>
                  <a:pt x="201715" y="1093553"/>
                  <a:pt x="222603" y="1099735"/>
                </a:cubicBezTo>
                <a:cubicBezTo>
                  <a:pt x="223241" y="1097135"/>
                  <a:pt x="224165" y="1094610"/>
                  <a:pt x="225365" y="1092210"/>
                </a:cubicBezTo>
                <a:cubicBezTo>
                  <a:pt x="198028" y="1077923"/>
                  <a:pt x="171073" y="1062778"/>
                  <a:pt x="144879" y="1046490"/>
                </a:cubicBezTo>
                <a:cubicBezTo>
                  <a:pt x="131258" y="1038108"/>
                  <a:pt x="118018" y="1029250"/>
                  <a:pt x="104683" y="1020582"/>
                </a:cubicBezTo>
                <a:cubicBezTo>
                  <a:pt x="99159" y="1016962"/>
                  <a:pt x="93634" y="1013248"/>
                  <a:pt x="87824" y="1010200"/>
                </a:cubicBezTo>
                <a:cubicBezTo>
                  <a:pt x="79442" y="1005770"/>
                  <a:pt x="74870" y="1002746"/>
                  <a:pt x="71203" y="1002746"/>
                </a:cubicBezTo>
                <a:close/>
                <a:moveTo>
                  <a:pt x="615414" y="1001151"/>
                </a:moveTo>
                <a:cubicBezTo>
                  <a:pt x="618986" y="1001960"/>
                  <a:pt x="621768" y="1004751"/>
                  <a:pt x="622587" y="1008323"/>
                </a:cubicBezTo>
                <a:cubicBezTo>
                  <a:pt x="623758" y="1013447"/>
                  <a:pt x="620539" y="1018553"/>
                  <a:pt x="615414" y="1019725"/>
                </a:cubicBezTo>
                <a:cubicBezTo>
                  <a:pt x="611843" y="1018915"/>
                  <a:pt x="609061" y="1016124"/>
                  <a:pt x="608242" y="1012552"/>
                </a:cubicBezTo>
                <a:cubicBezTo>
                  <a:pt x="607071" y="1007428"/>
                  <a:pt x="610290" y="1002322"/>
                  <a:pt x="615414" y="1001151"/>
                </a:cubicBezTo>
                <a:close/>
                <a:moveTo>
                  <a:pt x="209744" y="974005"/>
                </a:moveTo>
                <a:lnTo>
                  <a:pt x="209744" y="998103"/>
                </a:lnTo>
                <a:cubicBezTo>
                  <a:pt x="212125" y="1002294"/>
                  <a:pt x="214411" y="1006485"/>
                  <a:pt x="216697" y="1010676"/>
                </a:cubicBezTo>
                <a:cubicBezTo>
                  <a:pt x="213764" y="999951"/>
                  <a:pt x="211602" y="989035"/>
                  <a:pt x="210220" y="978005"/>
                </a:cubicBezTo>
                <a:cubicBezTo>
                  <a:pt x="209744" y="976767"/>
                  <a:pt x="209744" y="975433"/>
                  <a:pt x="209744" y="974005"/>
                </a:cubicBezTo>
                <a:close/>
                <a:moveTo>
                  <a:pt x="401006" y="927737"/>
                </a:moveTo>
                <a:cubicBezTo>
                  <a:pt x="396815" y="927499"/>
                  <a:pt x="392147" y="929523"/>
                  <a:pt x="387004" y="933809"/>
                </a:cubicBezTo>
                <a:cubicBezTo>
                  <a:pt x="380813" y="938000"/>
                  <a:pt x="375479" y="943334"/>
                  <a:pt x="371288" y="949525"/>
                </a:cubicBezTo>
                <a:cubicBezTo>
                  <a:pt x="365383" y="956669"/>
                  <a:pt x="360430" y="964670"/>
                  <a:pt x="355096" y="972386"/>
                </a:cubicBezTo>
                <a:lnTo>
                  <a:pt x="355000" y="972481"/>
                </a:lnTo>
                <a:cubicBezTo>
                  <a:pt x="346171" y="985311"/>
                  <a:pt x="337189" y="997751"/>
                  <a:pt x="328045" y="1009819"/>
                </a:cubicBezTo>
                <a:cubicBezTo>
                  <a:pt x="309690" y="1033755"/>
                  <a:pt x="290421" y="1056967"/>
                  <a:pt x="270228" y="1079447"/>
                </a:cubicBezTo>
                <a:lnTo>
                  <a:pt x="271276" y="1080685"/>
                </a:lnTo>
                <a:cubicBezTo>
                  <a:pt x="286192" y="1069140"/>
                  <a:pt x="300146" y="1056396"/>
                  <a:pt x="312995" y="1042585"/>
                </a:cubicBezTo>
                <a:cubicBezTo>
                  <a:pt x="314233" y="1041251"/>
                  <a:pt x="316234" y="1043252"/>
                  <a:pt x="314995" y="1044585"/>
                </a:cubicBezTo>
                <a:cubicBezTo>
                  <a:pt x="302089" y="1058625"/>
                  <a:pt x="288040" y="1071560"/>
                  <a:pt x="272990" y="1083257"/>
                </a:cubicBezTo>
                <a:lnTo>
                  <a:pt x="272990" y="1084019"/>
                </a:lnTo>
                <a:cubicBezTo>
                  <a:pt x="303042" y="1061997"/>
                  <a:pt x="331912" y="1038403"/>
                  <a:pt x="359477" y="1013343"/>
                </a:cubicBezTo>
                <a:cubicBezTo>
                  <a:pt x="371479" y="1002294"/>
                  <a:pt x="383575" y="991054"/>
                  <a:pt x="394720" y="979053"/>
                </a:cubicBezTo>
                <a:cubicBezTo>
                  <a:pt x="401444" y="971976"/>
                  <a:pt x="407626" y="964404"/>
                  <a:pt x="413198" y="956383"/>
                </a:cubicBezTo>
                <a:cubicBezTo>
                  <a:pt x="419580" y="946858"/>
                  <a:pt x="422914" y="945525"/>
                  <a:pt x="414151" y="937333"/>
                </a:cubicBezTo>
                <a:cubicBezTo>
                  <a:pt x="394510" y="961470"/>
                  <a:pt x="372736" y="983787"/>
                  <a:pt x="349095" y="1004008"/>
                </a:cubicBezTo>
                <a:cubicBezTo>
                  <a:pt x="347666" y="1005152"/>
                  <a:pt x="345666" y="1003151"/>
                  <a:pt x="347095" y="1001913"/>
                </a:cubicBezTo>
                <a:cubicBezTo>
                  <a:pt x="370736" y="981691"/>
                  <a:pt x="392510" y="959374"/>
                  <a:pt x="412150" y="935238"/>
                </a:cubicBezTo>
                <a:cubicBezTo>
                  <a:pt x="408911" y="930475"/>
                  <a:pt x="405197" y="927975"/>
                  <a:pt x="401006" y="927737"/>
                </a:cubicBezTo>
                <a:close/>
                <a:moveTo>
                  <a:pt x="243558" y="913521"/>
                </a:moveTo>
                <a:lnTo>
                  <a:pt x="233176" y="915521"/>
                </a:lnTo>
                <a:cubicBezTo>
                  <a:pt x="233366" y="934762"/>
                  <a:pt x="233938" y="954288"/>
                  <a:pt x="234890" y="973338"/>
                </a:cubicBezTo>
                <a:cubicBezTo>
                  <a:pt x="234985" y="975148"/>
                  <a:pt x="232033" y="975148"/>
                  <a:pt x="232033" y="973338"/>
                </a:cubicBezTo>
                <a:cubicBezTo>
                  <a:pt x="231080" y="954288"/>
                  <a:pt x="230318" y="935238"/>
                  <a:pt x="230318" y="916188"/>
                </a:cubicBezTo>
                <a:lnTo>
                  <a:pt x="217935" y="918569"/>
                </a:lnTo>
                <a:lnTo>
                  <a:pt x="217840" y="918379"/>
                </a:lnTo>
                <a:cubicBezTo>
                  <a:pt x="211935" y="924475"/>
                  <a:pt x="214697" y="954479"/>
                  <a:pt x="215173" y="962861"/>
                </a:cubicBezTo>
                <a:cubicBezTo>
                  <a:pt x="216002" y="976891"/>
                  <a:pt x="218069" y="990816"/>
                  <a:pt x="221365" y="1004485"/>
                </a:cubicBezTo>
                <a:cubicBezTo>
                  <a:pt x="226032" y="1023258"/>
                  <a:pt x="233109" y="1041346"/>
                  <a:pt x="242415" y="1058301"/>
                </a:cubicBezTo>
                <a:lnTo>
                  <a:pt x="235843" y="1011533"/>
                </a:lnTo>
                <a:cubicBezTo>
                  <a:pt x="235557" y="1009724"/>
                  <a:pt x="238605" y="1008962"/>
                  <a:pt x="238605" y="1010771"/>
                </a:cubicBezTo>
                <a:cubicBezTo>
                  <a:pt x="241177" y="1028774"/>
                  <a:pt x="243653" y="1046871"/>
                  <a:pt x="246225" y="1064969"/>
                </a:cubicBezTo>
                <a:cubicBezTo>
                  <a:pt x="247463" y="1067159"/>
                  <a:pt x="248892" y="1069350"/>
                  <a:pt x="250225" y="1071541"/>
                </a:cubicBezTo>
                <a:cubicBezTo>
                  <a:pt x="250292" y="1043604"/>
                  <a:pt x="249587" y="1015658"/>
                  <a:pt x="248130" y="987721"/>
                </a:cubicBezTo>
                <a:cubicBezTo>
                  <a:pt x="247368" y="973814"/>
                  <a:pt x="246606" y="960003"/>
                  <a:pt x="245749" y="946096"/>
                </a:cubicBezTo>
                <a:cubicBezTo>
                  <a:pt x="245968" y="938381"/>
                  <a:pt x="245463" y="930666"/>
                  <a:pt x="244225" y="923046"/>
                </a:cubicBezTo>
                <a:close/>
                <a:moveTo>
                  <a:pt x="303565" y="880565"/>
                </a:moveTo>
                <a:cubicBezTo>
                  <a:pt x="285944" y="883803"/>
                  <a:pt x="288135" y="888089"/>
                  <a:pt x="283658" y="903805"/>
                </a:cubicBezTo>
                <a:cubicBezTo>
                  <a:pt x="281658" y="910759"/>
                  <a:pt x="279848" y="917712"/>
                  <a:pt x="278229" y="924761"/>
                </a:cubicBezTo>
                <a:lnTo>
                  <a:pt x="278134" y="924570"/>
                </a:lnTo>
                <a:cubicBezTo>
                  <a:pt x="274133" y="941429"/>
                  <a:pt x="270990" y="958479"/>
                  <a:pt x="268609" y="975053"/>
                </a:cubicBezTo>
                <a:cubicBezTo>
                  <a:pt x="263560" y="1008771"/>
                  <a:pt x="260608" y="1041918"/>
                  <a:pt x="257655" y="1075446"/>
                </a:cubicBezTo>
                <a:cubicBezTo>
                  <a:pt x="268304" y="1056844"/>
                  <a:pt x="275562" y="1036489"/>
                  <a:pt x="279086" y="1015343"/>
                </a:cubicBezTo>
                <a:cubicBezTo>
                  <a:pt x="279372" y="1013533"/>
                  <a:pt x="281848" y="1014296"/>
                  <a:pt x="281848" y="1016105"/>
                </a:cubicBezTo>
                <a:cubicBezTo>
                  <a:pt x="278286" y="1037375"/>
                  <a:pt x="270999" y="1057853"/>
                  <a:pt x="260322" y="1076589"/>
                </a:cubicBezTo>
                <a:cubicBezTo>
                  <a:pt x="260674" y="1075722"/>
                  <a:pt x="261360" y="1075036"/>
                  <a:pt x="262227" y="1074684"/>
                </a:cubicBezTo>
                <a:cubicBezTo>
                  <a:pt x="279334" y="1047338"/>
                  <a:pt x="294240" y="1018667"/>
                  <a:pt x="306804" y="988959"/>
                </a:cubicBezTo>
                <a:cubicBezTo>
                  <a:pt x="313186" y="973624"/>
                  <a:pt x="318996" y="958003"/>
                  <a:pt x="324044" y="942096"/>
                </a:cubicBezTo>
                <a:cubicBezTo>
                  <a:pt x="327245" y="934295"/>
                  <a:pt x="329645" y="926189"/>
                  <a:pt x="331188" y="917903"/>
                </a:cubicBezTo>
                <a:lnTo>
                  <a:pt x="323758" y="889328"/>
                </a:lnTo>
                <a:cubicBezTo>
                  <a:pt x="318329" y="928094"/>
                  <a:pt x="302137" y="963146"/>
                  <a:pt x="284897" y="998008"/>
                </a:cubicBezTo>
                <a:cubicBezTo>
                  <a:pt x="284134" y="999722"/>
                  <a:pt x="281658" y="998294"/>
                  <a:pt x="282515" y="996579"/>
                </a:cubicBezTo>
                <a:cubicBezTo>
                  <a:pt x="300422" y="960194"/>
                  <a:pt x="317567" y="923617"/>
                  <a:pt x="321853" y="882850"/>
                </a:cubicBezTo>
                <a:cubicBezTo>
                  <a:pt x="317662" y="876088"/>
                  <a:pt x="311662" y="875326"/>
                  <a:pt x="303565" y="880565"/>
                </a:cubicBezTo>
                <a:close/>
                <a:moveTo>
                  <a:pt x="102207" y="877612"/>
                </a:moveTo>
                <a:lnTo>
                  <a:pt x="160405" y="979148"/>
                </a:lnTo>
                <a:cubicBezTo>
                  <a:pt x="161262" y="980577"/>
                  <a:pt x="158785" y="982196"/>
                  <a:pt x="157928" y="980577"/>
                </a:cubicBezTo>
                <a:cubicBezTo>
                  <a:pt x="138183" y="946735"/>
                  <a:pt x="118780" y="912921"/>
                  <a:pt x="99730" y="879136"/>
                </a:cubicBezTo>
                <a:cubicBezTo>
                  <a:pt x="91920" y="881898"/>
                  <a:pt x="90205" y="887518"/>
                  <a:pt x="94777" y="896090"/>
                </a:cubicBezTo>
                <a:cubicBezTo>
                  <a:pt x="95739" y="901157"/>
                  <a:pt x="97044" y="906149"/>
                  <a:pt x="98683" y="911045"/>
                </a:cubicBezTo>
                <a:cubicBezTo>
                  <a:pt x="102845" y="923027"/>
                  <a:pt x="108179" y="934581"/>
                  <a:pt x="114589" y="945525"/>
                </a:cubicBezTo>
                <a:cubicBezTo>
                  <a:pt x="125181" y="964137"/>
                  <a:pt x="137192" y="981901"/>
                  <a:pt x="150499" y="998675"/>
                </a:cubicBezTo>
                <a:cubicBezTo>
                  <a:pt x="175378" y="1029164"/>
                  <a:pt x="202067" y="1058149"/>
                  <a:pt x="230414" y="1085447"/>
                </a:cubicBezTo>
                <a:cubicBezTo>
                  <a:pt x="231271" y="1084685"/>
                  <a:pt x="232033" y="1083828"/>
                  <a:pt x="232890" y="1083161"/>
                </a:cubicBezTo>
                <a:cubicBezTo>
                  <a:pt x="234062" y="1082352"/>
                  <a:pt x="235309" y="1081656"/>
                  <a:pt x="236605" y="1081066"/>
                </a:cubicBezTo>
                <a:cubicBezTo>
                  <a:pt x="223746" y="1064016"/>
                  <a:pt x="205077" y="1051443"/>
                  <a:pt x="197552" y="1030679"/>
                </a:cubicBezTo>
                <a:cubicBezTo>
                  <a:pt x="196981" y="1028964"/>
                  <a:pt x="199743" y="1028202"/>
                  <a:pt x="200314" y="1029916"/>
                </a:cubicBezTo>
                <a:cubicBezTo>
                  <a:pt x="207744" y="1050491"/>
                  <a:pt x="226699" y="1063159"/>
                  <a:pt x="239462" y="1080113"/>
                </a:cubicBezTo>
                <a:cubicBezTo>
                  <a:pt x="240519" y="1079761"/>
                  <a:pt x="241596" y="1079504"/>
                  <a:pt x="242701" y="1079351"/>
                </a:cubicBezTo>
                <a:cubicBezTo>
                  <a:pt x="242396" y="1079066"/>
                  <a:pt x="242167" y="1078704"/>
                  <a:pt x="242034" y="1078304"/>
                </a:cubicBezTo>
                <a:cubicBezTo>
                  <a:pt x="226070" y="1039175"/>
                  <a:pt x="206391" y="1001665"/>
                  <a:pt x="183265" y="966290"/>
                </a:cubicBezTo>
                <a:cubicBezTo>
                  <a:pt x="171806" y="948697"/>
                  <a:pt x="159471" y="931685"/>
                  <a:pt x="146308" y="915331"/>
                </a:cubicBezTo>
                <a:cubicBezTo>
                  <a:pt x="139640" y="907044"/>
                  <a:pt x="132782" y="898853"/>
                  <a:pt x="125734" y="890947"/>
                </a:cubicBezTo>
                <a:cubicBezTo>
                  <a:pt x="122209" y="886946"/>
                  <a:pt x="118590" y="883041"/>
                  <a:pt x="114970" y="879136"/>
                </a:cubicBezTo>
                <a:cubicBezTo>
                  <a:pt x="111732" y="871897"/>
                  <a:pt x="107255" y="871421"/>
                  <a:pt x="102207" y="877612"/>
                </a:cubicBezTo>
                <a:close/>
                <a:moveTo>
                  <a:pt x="139831" y="809222"/>
                </a:moveTo>
                <a:cubicBezTo>
                  <a:pt x="147450" y="809822"/>
                  <a:pt x="153499" y="815870"/>
                  <a:pt x="154090" y="823481"/>
                </a:cubicBezTo>
                <a:cubicBezTo>
                  <a:pt x="154766" y="832034"/>
                  <a:pt x="148375" y="839511"/>
                  <a:pt x="139831" y="840178"/>
                </a:cubicBezTo>
                <a:cubicBezTo>
                  <a:pt x="132211" y="839578"/>
                  <a:pt x="126162" y="833529"/>
                  <a:pt x="125572" y="825919"/>
                </a:cubicBezTo>
                <a:cubicBezTo>
                  <a:pt x="124895" y="817365"/>
                  <a:pt x="131287" y="809888"/>
                  <a:pt x="139831" y="809222"/>
                </a:cubicBezTo>
                <a:close/>
                <a:moveTo>
                  <a:pt x="247845" y="781504"/>
                </a:moveTo>
                <a:cubicBezTo>
                  <a:pt x="253102" y="781504"/>
                  <a:pt x="257370" y="785771"/>
                  <a:pt x="257370" y="791029"/>
                </a:cubicBezTo>
                <a:cubicBezTo>
                  <a:pt x="257370" y="796286"/>
                  <a:pt x="253102" y="800554"/>
                  <a:pt x="247845" y="800554"/>
                </a:cubicBezTo>
                <a:cubicBezTo>
                  <a:pt x="242587" y="800554"/>
                  <a:pt x="238319" y="796286"/>
                  <a:pt x="238319" y="791029"/>
                </a:cubicBezTo>
                <a:cubicBezTo>
                  <a:pt x="238319" y="785771"/>
                  <a:pt x="242587" y="781504"/>
                  <a:pt x="247845" y="781504"/>
                </a:cubicBezTo>
                <a:close/>
                <a:moveTo>
                  <a:pt x="353381" y="664442"/>
                </a:moveTo>
                <a:cubicBezTo>
                  <a:pt x="334246" y="662166"/>
                  <a:pt x="315576" y="671396"/>
                  <a:pt x="305756" y="687969"/>
                </a:cubicBezTo>
                <a:lnTo>
                  <a:pt x="306709" y="687969"/>
                </a:lnTo>
                <a:cubicBezTo>
                  <a:pt x="320615" y="689017"/>
                  <a:pt x="356143" y="684635"/>
                  <a:pt x="354334" y="664442"/>
                </a:cubicBezTo>
                <a:cubicBezTo>
                  <a:pt x="354057" y="664547"/>
                  <a:pt x="353753" y="664547"/>
                  <a:pt x="353476" y="664442"/>
                </a:cubicBezTo>
                <a:close/>
                <a:moveTo>
                  <a:pt x="245177" y="651488"/>
                </a:moveTo>
                <a:cubicBezTo>
                  <a:pt x="237538" y="664042"/>
                  <a:pt x="237795" y="679863"/>
                  <a:pt x="245844" y="692160"/>
                </a:cubicBezTo>
                <a:cubicBezTo>
                  <a:pt x="245749" y="689512"/>
                  <a:pt x="245463" y="686864"/>
                  <a:pt x="244987" y="684254"/>
                </a:cubicBezTo>
                <a:cubicBezTo>
                  <a:pt x="244320" y="680349"/>
                  <a:pt x="250321" y="678730"/>
                  <a:pt x="250987" y="682635"/>
                </a:cubicBezTo>
                <a:cubicBezTo>
                  <a:pt x="251273" y="684435"/>
                  <a:pt x="251464" y="686245"/>
                  <a:pt x="251559" y="688064"/>
                </a:cubicBezTo>
                <a:cubicBezTo>
                  <a:pt x="257464" y="675777"/>
                  <a:pt x="254940" y="661099"/>
                  <a:pt x="245272" y="651488"/>
                </a:cubicBezTo>
                <a:close/>
                <a:moveTo>
                  <a:pt x="317853" y="573955"/>
                </a:moveTo>
                <a:cubicBezTo>
                  <a:pt x="300832" y="588604"/>
                  <a:pt x="294326" y="612074"/>
                  <a:pt x="301375" y="633391"/>
                </a:cubicBezTo>
                <a:cubicBezTo>
                  <a:pt x="302175" y="628476"/>
                  <a:pt x="302679" y="623513"/>
                  <a:pt x="302899" y="618532"/>
                </a:cubicBezTo>
                <a:cubicBezTo>
                  <a:pt x="303089" y="614531"/>
                  <a:pt x="309090" y="614531"/>
                  <a:pt x="309090" y="618532"/>
                </a:cubicBezTo>
                <a:cubicBezTo>
                  <a:pt x="308699" y="626361"/>
                  <a:pt x="307785" y="634162"/>
                  <a:pt x="306328" y="641868"/>
                </a:cubicBezTo>
                <a:cubicBezTo>
                  <a:pt x="324425" y="631105"/>
                  <a:pt x="319663" y="595958"/>
                  <a:pt x="317948" y="573955"/>
                </a:cubicBezTo>
                <a:close/>
                <a:moveTo>
                  <a:pt x="66107" y="562049"/>
                </a:moveTo>
                <a:cubicBezTo>
                  <a:pt x="65831" y="593129"/>
                  <a:pt x="70365" y="624075"/>
                  <a:pt x="79537" y="653774"/>
                </a:cubicBezTo>
                <a:cubicBezTo>
                  <a:pt x="90215" y="681683"/>
                  <a:pt x="106407" y="707143"/>
                  <a:pt x="127162" y="728641"/>
                </a:cubicBezTo>
                <a:lnTo>
                  <a:pt x="127067" y="728450"/>
                </a:lnTo>
                <a:cubicBezTo>
                  <a:pt x="144879" y="747977"/>
                  <a:pt x="164215" y="766074"/>
                  <a:pt x="182026" y="786077"/>
                </a:cubicBezTo>
                <a:cubicBezTo>
                  <a:pt x="186598" y="791506"/>
                  <a:pt x="191837" y="797030"/>
                  <a:pt x="196123" y="802745"/>
                </a:cubicBezTo>
                <a:close/>
                <a:moveTo>
                  <a:pt x="68107" y="560144"/>
                </a:moveTo>
                <a:lnTo>
                  <a:pt x="199743" y="803793"/>
                </a:lnTo>
                <a:lnTo>
                  <a:pt x="199648" y="803603"/>
                </a:lnTo>
                <a:cubicBezTo>
                  <a:pt x="194028" y="706829"/>
                  <a:pt x="154880" y="610435"/>
                  <a:pt x="68107" y="560144"/>
                </a:cubicBezTo>
                <a:close/>
                <a:moveTo>
                  <a:pt x="255369" y="535379"/>
                </a:moveTo>
                <a:cubicBezTo>
                  <a:pt x="244272" y="536436"/>
                  <a:pt x="234414" y="542884"/>
                  <a:pt x="228985" y="552619"/>
                </a:cubicBezTo>
                <a:cubicBezTo>
                  <a:pt x="230909" y="551542"/>
                  <a:pt x="232919" y="550619"/>
                  <a:pt x="234985" y="549856"/>
                </a:cubicBezTo>
                <a:cubicBezTo>
                  <a:pt x="236842" y="549142"/>
                  <a:pt x="238176" y="550285"/>
                  <a:pt x="238581" y="551785"/>
                </a:cubicBezTo>
                <a:lnTo>
                  <a:pt x="236664" y="555735"/>
                </a:lnTo>
                <a:lnTo>
                  <a:pt x="232414" y="557858"/>
                </a:lnTo>
                <a:cubicBezTo>
                  <a:pt x="233766" y="557096"/>
                  <a:pt x="235166" y="556429"/>
                  <a:pt x="236605" y="555857"/>
                </a:cubicBezTo>
                <a:lnTo>
                  <a:pt x="236664" y="555735"/>
                </a:lnTo>
                <a:lnTo>
                  <a:pt x="247513" y="550315"/>
                </a:lnTo>
                <a:cubicBezTo>
                  <a:pt x="251537" y="546375"/>
                  <a:pt x="254354" y="541203"/>
                  <a:pt x="255369" y="535379"/>
                </a:cubicBezTo>
                <a:close/>
                <a:moveTo>
                  <a:pt x="165835" y="480610"/>
                </a:moveTo>
                <a:cubicBezTo>
                  <a:pt x="171092" y="480610"/>
                  <a:pt x="175360" y="484877"/>
                  <a:pt x="175360" y="490135"/>
                </a:cubicBezTo>
                <a:cubicBezTo>
                  <a:pt x="175360" y="495392"/>
                  <a:pt x="171092" y="499660"/>
                  <a:pt x="165835" y="499660"/>
                </a:cubicBezTo>
                <a:cubicBezTo>
                  <a:pt x="160577" y="499660"/>
                  <a:pt x="156309" y="495392"/>
                  <a:pt x="156309" y="490135"/>
                </a:cubicBezTo>
                <a:cubicBezTo>
                  <a:pt x="156309" y="484877"/>
                  <a:pt x="160577" y="480610"/>
                  <a:pt x="165835" y="480610"/>
                </a:cubicBezTo>
                <a:close/>
                <a:moveTo>
                  <a:pt x="325569" y="452606"/>
                </a:moveTo>
                <a:cubicBezTo>
                  <a:pt x="333188" y="453204"/>
                  <a:pt x="339237" y="459254"/>
                  <a:pt x="339828" y="466865"/>
                </a:cubicBezTo>
                <a:cubicBezTo>
                  <a:pt x="340504" y="475418"/>
                  <a:pt x="334113" y="482895"/>
                  <a:pt x="325569" y="483562"/>
                </a:cubicBezTo>
                <a:cubicBezTo>
                  <a:pt x="317948" y="482962"/>
                  <a:pt x="311900" y="476913"/>
                  <a:pt x="311310" y="469303"/>
                </a:cubicBezTo>
                <a:cubicBezTo>
                  <a:pt x="310633" y="460750"/>
                  <a:pt x="317025" y="453277"/>
                  <a:pt x="325569" y="452606"/>
                </a:cubicBezTo>
                <a:close/>
                <a:moveTo>
                  <a:pt x="336713" y="421555"/>
                </a:moveTo>
                <a:cubicBezTo>
                  <a:pt x="341970" y="421555"/>
                  <a:pt x="346238" y="425819"/>
                  <a:pt x="346238" y="431080"/>
                </a:cubicBezTo>
                <a:cubicBezTo>
                  <a:pt x="346238" y="436340"/>
                  <a:pt x="341970" y="440605"/>
                  <a:pt x="336713" y="440605"/>
                </a:cubicBezTo>
                <a:cubicBezTo>
                  <a:pt x="331455" y="440605"/>
                  <a:pt x="327187" y="436340"/>
                  <a:pt x="327187" y="431080"/>
                </a:cubicBezTo>
                <a:cubicBezTo>
                  <a:pt x="327187" y="425819"/>
                  <a:pt x="331455" y="421555"/>
                  <a:pt x="336713" y="421555"/>
                </a:cubicBezTo>
                <a:close/>
                <a:moveTo>
                  <a:pt x="169549" y="296491"/>
                </a:moveTo>
                <a:cubicBezTo>
                  <a:pt x="177168" y="297089"/>
                  <a:pt x="183217" y="303138"/>
                  <a:pt x="183808" y="310753"/>
                </a:cubicBezTo>
                <a:cubicBezTo>
                  <a:pt x="184484" y="319302"/>
                  <a:pt x="178093" y="326775"/>
                  <a:pt x="169549" y="327447"/>
                </a:cubicBezTo>
                <a:cubicBezTo>
                  <a:pt x="161929" y="326849"/>
                  <a:pt x="155880" y="320799"/>
                  <a:pt x="155290" y="313184"/>
                </a:cubicBezTo>
                <a:cubicBezTo>
                  <a:pt x="154613" y="304635"/>
                  <a:pt x="161005" y="297162"/>
                  <a:pt x="169549" y="296491"/>
                </a:cubicBezTo>
                <a:close/>
                <a:moveTo>
                  <a:pt x="188123" y="265059"/>
                </a:moveTo>
                <a:cubicBezTo>
                  <a:pt x="193380" y="265059"/>
                  <a:pt x="197648" y="269323"/>
                  <a:pt x="197648" y="274584"/>
                </a:cubicBezTo>
                <a:cubicBezTo>
                  <a:pt x="197648" y="279844"/>
                  <a:pt x="193380" y="284109"/>
                  <a:pt x="188123" y="284109"/>
                </a:cubicBezTo>
                <a:cubicBezTo>
                  <a:pt x="182865" y="284109"/>
                  <a:pt x="178597" y="279844"/>
                  <a:pt x="178597" y="274584"/>
                </a:cubicBezTo>
                <a:cubicBezTo>
                  <a:pt x="178597" y="269323"/>
                  <a:pt x="182865" y="265059"/>
                  <a:pt x="188123" y="265059"/>
                </a:cubicBezTo>
                <a:close/>
                <a:moveTo>
                  <a:pt x="371669" y="250867"/>
                </a:moveTo>
                <a:cubicBezTo>
                  <a:pt x="334903" y="340306"/>
                  <a:pt x="238319" y="398599"/>
                  <a:pt x="212792" y="491849"/>
                </a:cubicBezTo>
                <a:cubicBezTo>
                  <a:pt x="225613" y="477171"/>
                  <a:pt x="239357" y="463331"/>
                  <a:pt x="253940" y="450416"/>
                </a:cubicBezTo>
                <a:cubicBezTo>
                  <a:pt x="275457" y="430081"/>
                  <a:pt x="295355" y="408107"/>
                  <a:pt x="313472" y="384693"/>
                </a:cubicBezTo>
                <a:cubicBezTo>
                  <a:pt x="331607" y="361234"/>
                  <a:pt x="346333" y="335322"/>
                  <a:pt x="357191" y="307731"/>
                </a:cubicBezTo>
                <a:lnTo>
                  <a:pt x="357096" y="307541"/>
                </a:lnTo>
                <a:cubicBezTo>
                  <a:pt x="361935" y="294896"/>
                  <a:pt x="365697" y="281863"/>
                  <a:pt x="368335" y="268583"/>
                </a:cubicBezTo>
                <a:cubicBezTo>
                  <a:pt x="368812" y="266012"/>
                  <a:pt x="371002" y="256963"/>
                  <a:pt x="371669" y="250867"/>
                </a:cubicBezTo>
                <a:close/>
                <a:moveTo>
                  <a:pt x="370907" y="245247"/>
                </a:moveTo>
                <a:cubicBezTo>
                  <a:pt x="367383" y="242675"/>
                  <a:pt x="364144" y="245914"/>
                  <a:pt x="359668" y="248295"/>
                </a:cubicBezTo>
                <a:lnTo>
                  <a:pt x="359572" y="248104"/>
                </a:lnTo>
                <a:cubicBezTo>
                  <a:pt x="270180" y="296032"/>
                  <a:pt x="213297" y="388168"/>
                  <a:pt x="210506" y="489563"/>
                </a:cubicBezTo>
                <a:cubicBezTo>
                  <a:pt x="237557" y="395551"/>
                  <a:pt x="336141" y="336973"/>
                  <a:pt x="370907" y="245247"/>
                </a:cubicBezTo>
                <a:close/>
                <a:moveTo>
                  <a:pt x="364430" y="150378"/>
                </a:moveTo>
                <a:lnTo>
                  <a:pt x="377803" y="158329"/>
                </a:lnTo>
                <a:lnTo>
                  <a:pt x="378598" y="162022"/>
                </a:lnTo>
                <a:cubicBezTo>
                  <a:pt x="377813" y="163356"/>
                  <a:pt x="376193" y="164141"/>
                  <a:pt x="374527" y="163046"/>
                </a:cubicBezTo>
                <a:cubicBezTo>
                  <a:pt x="369040" y="159372"/>
                  <a:pt x="363239" y="156185"/>
                  <a:pt x="357191" y="153521"/>
                </a:cubicBezTo>
                <a:cubicBezTo>
                  <a:pt x="368640" y="166888"/>
                  <a:pt x="385614" y="174231"/>
                  <a:pt x="403197" y="173428"/>
                </a:cubicBezTo>
                <a:lnTo>
                  <a:pt x="377803" y="158329"/>
                </a:lnTo>
                <a:lnTo>
                  <a:pt x="377670" y="157712"/>
                </a:lnTo>
                <a:cubicBezTo>
                  <a:pt x="373450" y="154940"/>
                  <a:pt x="369021" y="152488"/>
                  <a:pt x="364430" y="150378"/>
                </a:cubicBezTo>
                <a:close/>
                <a:moveTo>
                  <a:pt x="468531" y="50275"/>
                </a:moveTo>
                <a:cubicBezTo>
                  <a:pt x="459395" y="51895"/>
                  <a:pt x="450579" y="55323"/>
                  <a:pt x="442631" y="60462"/>
                </a:cubicBezTo>
                <a:cubicBezTo>
                  <a:pt x="452412" y="57674"/>
                  <a:pt x="462423" y="55761"/>
                  <a:pt x="472539" y="54747"/>
                </a:cubicBezTo>
                <a:cubicBezTo>
                  <a:pt x="476539" y="54366"/>
                  <a:pt x="476444" y="60938"/>
                  <a:pt x="472539" y="60938"/>
                </a:cubicBezTo>
                <a:cubicBezTo>
                  <a:pt x="461661" y="62037"/>
                  <a:pt x="450908" y="64174"/>
                  <a:pt x="440440" y="67320"/>
                </a:cubicBezTo>
                <a:cubicBezTo>
                  <a:pt x="455156" y="70249"/>
                  <a:pt x="476033" y="71088"/>
                  <a:pt x="487963" y="62645"/>
                </a:cubicBezTo>
                <a:lnTo>
                  <a:pt x="496285" y="50935"/>
                </a:lnTo>
                <a:lnTo>
                  <a:pt x="496351" y="50937"/>
                </a:lnTo>
                <a:lnTo>
                  <a:pt x="496351" y="50842"/>
                </a:lnTo>
                <a:lnTo>
                  <a:pt x="496285" y="50935"/>
                </a:lnTo>
                <a:close/>
                <a:moveTo>
                  <a:pt x="280801" y="20076"/>
                </a:moveTo>
                <a:lnTo>
                  <a:pt x="280801" y="20171"/>
                </a:lnTo>
                <a:cubicBezTo>
                  <a:pt x="271628" y="28819"/>
                  <a:pt x="268056" y="41873"/>
                  <a:pt x="271561" y="53985"/>
                </a:cubicBezTo>
                <a:cubicBezTo>
                  <a:pt x="272419" y="48746"/>
                  <a:pt x="272419" y="43507"/>
                  <a:pt x="272419" y="38078"/>
                </a:cubicBezTo>
                <a:cubicBezTo>
                  <a:pt x="272647" y="36776"/>
                  <a:pt x="273666" y="35757"/>
                  <a:pt x="274971" y="35527"/>
                </a:cubicBezTo>
                <a:cubicBezTo>
                  <a:pt x="276676" y="35226"/>
                  <a:pt x="278305" y="36369"/>
                  <a:pt x="278610" y="38078"/>
                </a:cubicBezTo>
                <a:cubicBezTo>
                  <a:pt x="278553" y="45653"/>
                  <a:pt x="278105" y="53218"/>
                  <a:pt x="277276" y="60748"/>
                </a:cubicBezTo>
                <a:cubicBezTo>
                  <a:pt x="288802" y="50937"/>
                  <a:pt x="286516" y="33792"/>
                  <a:pt x="280801" y="20076"/>
                </a:cubicBezTo>
                <a:close/>
                <a:moveTo>
                  <a:pt x="334617" y="359"/>
                </a:moveTo>
                <a:cubicBezTo>
                  <a:pt x="342427" y="2741"/>
                  <a:pt x="342047" y="13218"/>
                  <a:pt x="340903" y="19409"/>
                </a:cubicBezTo>
                <a:cubicBezTo>
                  <a:pt x="337865" y="31439"/>
                  <a:pt x="332169" y="42635"/>
                  <a:pt x="324235" y="52175"/>
                </a:cubicBezTo>
                <a:cubicBezTo>
                  <a:pt x="323654" y="53025"/>
                  <a:pt x="322692" y="53526"/>
                  <a:pt x="321663" y="53509"/>
                </a:cubicBezTo>
                <a:cubicBezTo>
                  <a:pt x="316253" y="68992"/>
                  <a:pt x="307909" y="83287"/>
                  <a:pt x="297089" y="95609"/>
                </a:cubicBezTo>
                <a:cubicBezTo>
                  <a:pt x="303470" y="93323"/>
                  <a:pt x="311185" y="91609"/>
                  <a:pt x="318424" y="89227"/>
                </a:cubicBezTo>
                <a:cubicBezTo>
                  <a:pt x="318348" y="88850"/>
                  <a:pt x="318348" y="88462"/>
                  <a:pt x="318424" y="88084"/>
                </a:cubicBezTo>
                <a:cubicBezTo>
                  <a:pt x="319977" y="83079"/>
                  <a:pt x="322882" y="78599"/>
                  <a:pt x="326806" y="75130"/>
                </a:cubicBezTo>
                <a:cubicBezTo>
                  <a:pt x="329664" y="72654"/>
                  <a:pt x="334426" y="69034"/>
                  <a:pt x="338427" y="70749"/>
                </a:cubicBezTo>
                <a:cubicBezTo>
                  <a:pt x="341132" y="72041"/>
                  <a:pt x="342380" y="75199"/>
                  <a:pt x="341284" y="77988"/>
                </a:cubicBezTo>
                <a:cubicBezTo>
                  <a:pt x="341304" y="78008"/>
                  <a:pt x="341322" y="78029"/>
                  <a:pt x="341342" y="78050"/>
                </a:cubicBezTo>
                <a:cubicBezTo>
                  <a:pt x="342256" y="78997"/>
                  <a:pt x="342227" y="80505"/>
                  <a:pt x="341284" y="81417"/>
                </a:cubicBezTo>
                <a:cubicBezTo>
                  <a:pt x="328426" y="98562"/>
                  <a:pt x="302422" y="95323"/>
                  <a:pt x="286135" y="107325"/>
                </a:cubicBezTo>
                <a:lnTo>
                  <a:pt x="277848" y="116088"/>
                </a:lnTo>
                <a:cubicBezTo>
                  <a:pt x="251368" y="143520"/>
                  <a:pt x="239557" y="177620"/>
                  <a:pt x="230794" y="213624"/>
                </a:cubicBezTo>
                <a:cubicBezTo>
                  <a:pt x="242301" y="191969"/>
                  <a:pt x="256902" y="172106"/>
                  <a:pt x="274133" y="154664"/>
                </a:cubicBezTo>
                <a:cubicBezTo>
                  <a:pt x="291173" y="137913"/>
                  <a:pt x="311166" y="124448"/>
                  <a:pt x="333093" y="114945"/>
                </a:cubicBezTo>
                <a:lnTo>
                  <a:pt x="333093" y="114469"/>
                </a:lnTo>
                <a:cubicBezTo>
                  <a:pt x="340332" y="105515"/>
                  <a:pt x="347952" y="96752"/>
                  <a:pt x="355667" y="88180"/>
                </a:cubicBezTo>
                <a:cubicBezTo>
                  <a:pt x="355581" y="87326"/>
                  <a:pt x="355896" y="86481"/>
                  <a:pt x="356524" y="85894"/>
                </a:cubicBezTo>
                <a:cubicBezTo>
                  <a:pt x="366145" y="75607"/>
                  <a:pt x="369764" y="32077"/>
                  <a:pt x="393958" y="42460"/>
                </a:cubicBezTo>
                <a:cubicBezTo>
                  <a:pt x="415675" y="51985"/>
                  <a:pt x="385385" y="71797"/>
                  <a:pt x="371288" y="80560"/>
                </a:cubicBezTo>
                <a:cubicBezTo>
                  <a:pt x="362144" y="90180"/>
                  <a:pt x="353381" y="100181"/>
                  <a:pt x="344809" y="110373"/>
                </a:cubicBezTo>
                <a:cubicBezTo>
                  <a:pt x="370440" y="91878"/>
                  <a:pt x="398320" y="76708"/>
                  <a:pt x="427772" y="65224"/>
                </a:cubicBezTo>
                <a:cubicBezTo>
                  <a:pt x="427695" y="64352"/>
                  <a:pt x="428048" y="63498"/>
                  <a:pt x="428724" y="62939"/>
                </a:cubicBezTo>
                <a:cubicBezTo>
                  <a:pt x="447307" y="46310"/>
                  <a:pt x="472777" y="39677"/>
                  <a:pt x="497114" y="45127"/>
                </a:cubicBezTo>
                <a:cubicBezTo>
                  <a:pt x="498637" y="42650"/>
                  <a:pt x="502828" y="43126"/>
                  <a:pt x="502828" y="46555"/>
                </a:cubicBezTo>
                <a:cubicBezTo>
                  <a:pt x="499781" y="80179"/>
                  <a:pt x="452346" y="78750"/>
                  <a:pt x="429105" y="71225"/>
                </a:cubicBezTo>
                <a:cubicBezTo>
                  <a:pt x="407121" y="79539"/>
                  <a:pt x="386157" y="90340"/>
                  <a:pt x="366621" y="103420"/>
                </a:cubicBezTo>
                <a:cubicBezTo>
                  <a:pt x="380670" y="99601"/>
                  <a:pt x="395006" y="96926"/>
                  <a:pt x="409483" y="95419"/>
                </a:cubicBezTo>
                <a:cubicBezTo>
                  <a:pt x="410007" y="95257"/>
                  <a:pt x="410579" y="95257"/>
                  <a:pt x="411103" y="95419"/>
                </a:cubicBezTo>
                <a:cubicBezTo>
                  <a:pt x="420847" y="93150"/>
                  <a:pt x="431057" y="94051"/>
                  <a:pt x="440249" y="97991"/>
                </a:cubicBezTo>
                <a:cubicBezTo>
                  <a:pt x="448060" y="101896"/>
                  <a:pt x="455489" y="110849"/>
                  <a:pt x="449774" y="119517"/>
                </a:cubicBezTo>
                <a:cubicBezTo>
                  <a:pt x="443545" y="126726"/>
                  <a:pt x="433334" y="129008"/>
                  <a:pt x="424628" y="125137"/>
                </a:cubicBezTo>
                <a:cubicBezTo>
                  <a:pt x="420151" y="123609"/>
                  <a:pt x="416151" y="120951"/>
                  <a:pt x="413008" y="117422"/>
                </a:cubicBezTo>
                <a:cubicBezTo>
                  <a:pt x="408817" y="112183"/>
                  <a:pt x="407293" y="105896"/>
                  <a:pt x="401578" y="102658"/>
                </a:cubicBezTo>
                <a:cubicBezTo>
                  <a:pt x="367288" y="107464"/>
                  <a:pt x="334541" y="120039"/>
                  <a:pt x="305851" y="139424"/>
                </a:cubicBezTo>
                <a:cubicBezTo>
                  <a:pt x="320272" y="138200"/>
                  <a:pt x="334788" y="139752"/>
                  <a:pt x="348619" y="143996"/>
                </a:cubicBezTo>
                <a:cubicBezTo>
                  <a:pt x="349133" y="143251"/>
                  <a:pt x="350000" y="142821"/>
                  <a:pt x="350905" y="142853"/>
                </a:cubicBezTo>
                <a:cubicBezTo>
                  <a:pt x="375536" y="142247"/>
                  <a:pt x="398692" y="154566"/>
                  <a:pt x="411960" y="175333"/>
                </a:cubicBezTo>
                <a:cubicBezTo>
                  <a:pt x="413865" y="178286"/>
                  <a:pt x="410150" y="180953"/>
                  <a:pt x="407769" y="179524"/>
                </a:cubicBezTo>
                <a:cubicBezTo>
                  <a:pt x="384318" y="182114"/>
                  <a:pt x="361344" y="171613"/>
                  <a:pt x="347952" y="152188"/>
                </a:cubicBezTo>
                <a:cubicBezTo>
                  <a:pt x="347609" y="151530"/>
                  <a:pt x="347609" y="150749"/>
                  <a:pt x="347952" y="150092"/>
                </a:cubicBezTo>
                <a:cubicBezTo>
                  <a:pt x="332588" y="145128"/>
                  <a:pt x="316300" y="143759"/>
                  <a:pt x="300327" y="146092"/>
                </a:cubicBezTo>
                <a:cubicBezTo>
                  <a:pt x="299393" y="146249"/>
                  <a:pt x="298450" y="145968"/>
                  <a:pt x="297755" y="145330"/>
                </a:cubicBezTo>
                <a:cubicBezTo>
                  <a:pt x="247587" y="182223"/>
                  <a:pt x="215573" y="238781"/>
                  <a:pt x="209744" y="300778"/>
                </a:cubicBezTo>
                <a:lnTo>
                  <a:pt x="209744" y="441081"/>
                </a:lnTo>
                <a:cubicBezTo>
                  <a:pt x="228308" y="350097"/>
                  <a:pt x="289278" y="273483"/>
                  <a:pt x="373765" y="234960"/>
                </a:cubicBezTo>
                <a:cubicBezTo>
                  <a:pt x="374203" y="234714"/>
                  <a:pt x="374698" y="234580"/>
                  <a:pt x="375213" y="234567"/>
                </a:cubicBezTo>
                <a:cubicBezTo>
                  <a:pt x="376946" y="234521"/>
                  <a:pt x="378384" y="235892"/>
                  <a:pt x="378432" y="237627"/>
                </a:cubicBezTo>
                <a:cubicBezTo>
                  <a:pt x="374593" y="289850"/>
                  <a:pt x="355705" y="339841"/>
                  <a:pt x="324044" y="381550"/>
                </a:cubicBezTo>
                <a:cubicBezTo>
                  <a:pt x="308623" y="402507"/>
                  <a:pt x="291621" y="422250"/>
                  <a:pt x="273181" y="440605"/>
                </a:cubicBezTo>
                <a:cubicBezTo>
                  <a:pt x="252321" y="461750"/>
                  <a:pt x="226794" y="480705"/>
                  <a:pt x="210697" y="505946"/>
                </a:cubicBezTo>
                <a:cubicBezTo>
                  <a:pt x="210887" y="513757"/>
                  <a:pt x="211268" y="521567"/>
                  <a:pt x="212125" y="529473"/>
                </a:cubicBezTo>
                <a:cubicBezTo>
                  <a:pt x="212354" y="530759"/>
                  <a:pt x="211506" y="531997"/>
                  <a:pt x="210220" y="532235"/>
                </a:cubicBezTo>
                <a:lnTo>
                  <a:pt x="210220" y="573193"/>
                </a:lnTo>
                <a:cubicBezTo>
                  <a:pt x="212840" y="567764"/>
                  <a:pt x="216459" y="562887"/>
                  <a:pt x="220889" y="558810"/>
                </a:cubicBezTo>
                <a:cubicBezTo>
                  <a:pt x="224032" y="539855"/>
                  <a:pt x="241748" y="530330"/>
                  <a:pt x="259560" y="528902"/>
                </a:cubicBezTo>
                <a:cubicBezTo>
                  <a:pt x="261246" y="528902"/>
                  <a:pt x="262608" y="530264"/>
                  <a:pt x="262608" y="531950"/>
                </a:cubicBezTo>
                <a:cubicBezTo>
                  <a:pt x="261779" y="550571"/>
                  <a:pt x="246196" y="565106"/>
                  <a:pt x="227556" y="564620"/>
                </a:cubicBezTo>
                <a:cubicBezTo>
                  <a:pt x="226613" y="564582"/>
                  <a:pt x="225746" y="564134"/>
                  <a:pt x="225175" y="563382"/>
                </a:cubicBezTo>
                <a:cubicBezTo>
                  <a:pt x="217640" y="570059"/>
                  <a:pt x="212945" y="579355"/>
                  <a:pt x="212030" y="589385"/>
                </a:cubicBezTo>
                <a:cubicBezTo>
                  <a:pt x="211954" y="590490"/>
                  <a:pt x="211249" y="591462"/>
                  <a:pt x="210220" y="591862"/>
                </a:cubicBezTo>
                <a:lnTo>
                  <a:pt x="210220" y="619960"/>
                </a:lnTo>
                <a:cubicBezTo>
                  <a:pt x="212725" y="613731"/>
                  <a:pt x="216907" y="608321"/>
                  <a:pt x="222317" y="604339"/>
                </a:cubicBezTo>
                <a:cubicBezTo>
                  <a:pt x="225899" y="597862"/>
                  <a:pt x="230832" y="592243"/>
                  <a:pt x="236795" y="587861"/>
                </a:cubicBezTo>
                <a:cubicBezTo>
                  <a:pt x="241367" y="584813"/>
                  <a:pt x="248606" y="583766"/>
                  <a:pt x="251654" y="589290"/>
                </a:cubicBezTo>
                <a:cubicBezTo>
                  <a:pt x="254702" y="594814"/>
                  <a:pt x="249368" y="599863"/>
                  <a:pt x="245177" y="602816"/>
                </a:cubicBezTo>
                <a:cubicBezTo>
                  <a:pt x="239805" y="606664"/>
                  <a:pt x="233395" y="608788"/>
                  <a:pt x="226794" y="608912"/>
                </a:cubicBezTo>
                <a:lnTo>
                  <a:pt x="226318" y="608912"/>
                </a:lnTo>
                <a:cubicBezTo>
                  <a:pt x="219517" y="613798"/>
                  <a:pt x="215116" y="621351"/>
                  <a:pt x="214221" y="629676"/>
                </a:cubicBezTo>
                <a:cubicBezTo>
                  <a:pt x="213973" y="631486"/>
                  <a:pt x="212316" y="632762"/>
                  <a:pt x="210506" y="632533"/>
                </a:cubicBezTo>
                <a:lnTo>
                  <a:pt x="210506" y="769217"/>
                </a:lnTo>
                <a:cubicBezTo>
                  <a:pt x="217479" y="753501"/>
                  <a:pt x="227670" y="739414"/>
                  <a:pt x="240415" y="727879"/>
                </a:cubicBezTo>
                <a:cubicBezTo>
                  <a:pt x="244225" y="719516"/>
                  <a:pt x="246358" y="710486"/>
                  <a:pt x="246701" y="701304"/>
                </a:cubicBezTo>
                <a:cubicBezTo>
                  <a:pt x="245663" y="701685"/>
                  <a:pt x="244501" y="701342"/>
                  <a:pt x="243844" y="700447"/>
                </a:cubicBezTo>
                <a:cubicBezTo>
                  <a:pt x="231766" y="685540"/>
                  <a:pt x="230766" y="664518"/>
                  <a:pt x="241367" y="648535"/>
                </a:cubicBezTo>
                <a:cubicBezTo>
                  <a:pt x="240034" y="645964"/>
                  <a:pt x="242701" y="642249"/>
                  <a:pt x="245463" y="644249"/>
                </a:cubicBezTo>
                <a:cubicBezTo>
                  <a:pt x="246311" y="644840"/>
                  <a:pt x="247130" y="645468"/>
                  <a:pt x="247920" y="646126"/>
                </a:cubicBezTo>
                <a:cubicBezTo>
                  <a:pt x="264113" y="659575"/>
                  <a:pt x="266332" y="683587"/>
                  <a:pt x="252892" y="699780"/>
                </a:cubicBezTo>
                <a:cubicBezTo>
                  <a:pt x="252797" y="706543"/>
                  <a:pt x="251835" y="713267"/>
                  <a:pt x="250035" y="719783"/>
                </a:cubicBezTo>
                <a:cubicBezTo>
                  <a:pt x="257074" y="714153"/>
                  <a:pt x="264522" y="709057"/>
                  <a:pt x="272323" y="704543"/>
                </a:cubicBezTo>
                <a:cubicBezTo>
                  <a:pt x="272295" y="703742"/>
                  <a:pt x="272571" y="702961"/>
                  <a:pt x="273085" y="702352"/>
                </a:cubicBezTo>
                <a:cubicBezTo>
                  <a:pt x="286173" y="685740"/>
                  <a:pt x="295383" y="666404"/>
                  <a:pt x="300041" y="645773"/>
                </a:cubicBezTo>
                <a:cubicBezTo>
                  <a:pt x="286430" y="618827"/>
                  <a:pt x="294231" y="585985"/>
                  <a:pt x="318520" y="568049"/>
                </a:cubicBezTo>
                <a:cubicBezTo>
                  <a:pt x="318424" y="564049"/>
                  <a:pt x="324711" y="564144"/>
                  <a:pt x="324711" y="568049"/>
                </a:cubicBezTo>
                <a:cubicBezTo>
                  <a:pt x="326549" y="587052"/>
                  <a:pt x="326740" y="606168"/>
                  <a:pt x="325282" y="625199"/>
                </a:cubicBezTo>
                <a:cubicBezTo>
                  <a:pt x="324330" y="635362"/>
                  <a:pt x="318358" y="644364"/>
                  <a:pt x="309376" y="649202"/>
                </a:cubicBezTo>
                <a:cubicBezTo>
                  <a:pt x="308309" y="649926"/>
                  <a:pt x="306918" y="649926"/>
                  <a:pt x="305851" y="649202"/>
                </a:cubicBezTo>
                <a:cubicBezTo>
                  <a:pt x="301670" y="666938"/>
                  <a:pt x="294202" y="683740"/>
                  <a:pt x="283849" y="698732"/>
                </a:cubicBezTo>
                <a:cubicBezTo>
                  <a:pt x="289087" y="696065"/>
                  <a:pt x="294422" y="693589"/>
                  <a:pt x="299756" y="691208"/>
                </a:cubicBezTo>
                <a:cubicBezTo>
                  <a:pt x="299574" y="690617"/>
                  <a:pt x="299574" y="689988"/>
                  <a:pt x="299756" y="689398"/>
                </a:cubicBezTo>
                <a:cubicBezTo>
                  <a:pt x="310080" y="669310"/>
                  <a:pt x="331683" y="657622"/>
                  <a:pt x="354143" y="659966"/>
                </a:cubicBezTo>
                <a:cubicBezTo>
                  <a:pt x="354781" y="660042"/>
                  <a:pt x="355381" y="660308"/>
                  <a:pt x="355858" y="660728"/>
                </a:cubicBezTo>
                <a:cubicBezTo>
                  <a:pt x="357477" y="659394"/>
                  <a:pt x="360715" y="659489"/>
                  <a:pt x="360715" y="662061"/>
                </a:cubicBezTo>
                <a:cubicBezTo>
                  <a:pt x="366716" y="689112"/>
                  <a:pt x="326806" y="697304"/>
                  <a:pt x="307756" y="695779"/>
                </a:cubicBezTo>
                <a:cubicBezTo>
                  <a:pt x="307070" y="695713"/>
                  <a:pt x="306432" y="695408"/>
                  <a:pt x="305947" y="694922"/>
                </a:cubicBezTo>
                <a:lnTo>
                  <a:pt x="305185" y="695494"/>
                </a:lnTo>
                <a:cubicBezTo>
                  <a:pt x="283325" y="704057"/>
                  <a:pt x="263141" y="716411"/>
                  <a:pt x="245558" y="731975"/>
                </a:cubicBezTo>
                <a:lnTo>
                  <a:pt x="245082" y="733117"/>
                </a:lnTo>
                <a:cubicBezTo>
                  <a:pt x="244663" y="734013"/>
                  <a:pt x="243777" y="734594"/>
                  <a:pt x="242796" y="734641"/>
                </a:cubicBezTo>
                <a:cubicBezTo>
                  <a:pt x="241824" y="735518"/>
                  <a:pt x="240910" y="736432"/>
                  <a:pt x="240034" y="737404"/>
                </a:cubicBezTo>
                <a:cubicBezTo>
                  <a:pt x="247920" y="734632"/>
                  <a:pt x="256169" y="733022"/>
                  <a:pt x="264513" y="732641"/>
                </a:cubicBezTo>
                <a:cubicBezTo>
                  <a:pt x="264875" y="731984"/>
                  <a:pt x="265494" y="731498"/>
                  <a:pt x="266227" y="731308"/>
                </a:cubicBezTo>
                <a:cubicBezTo>
                  <a:pt x="269513" y="730317"/>
                  <a:pt x="272905" y="729679"/>
                  <a:pt x="276324" y="729403"/>
                </a:cubicBezTo>
                <a:cubicBezTo>
                  <a:pt x="280315" y="725879"/>
                  <a:pt x="285601" y="724183"/>
                  <a:pt x="290897" y="724735"/>
                </a:cubicBezTo>
                <a:cubicBezTo>
                  <a:pt x="295250" y="725659"/>
                  <a:pt x="298689" y="728993"/>
                  <a:pt x="299756" y="733308"/>
                </a:cubicBezTo>
                <a:cubicBezTo>
                  <a:pt x="302518" y="747691"/>
                  <a:pt x="281182" y="743690"/>
                  <a:pt x="273943" y="741500"/>
                </a:cubicBezTo>
                <a:cubicBezTo>
                  <a:pt x="272752" y="741138"/>
                  <a:pt x="271914" y="740071"/>
                  <a:pt x="271847" y="738833"/>
                </a:cubicBezTo>
                <a:cubicBezTo>
                  <a:pt x="258188" y="738242"/>
                  <a:pt x="244596" y="741090"/>
                  <a:pt x="232318" y="747119"/>
                </a:cubicBezTo>
                <a:cubicBezTo>
                  <a:pt x="231909" y="747205"/>
                  <a:pt x="231490" y="747205"/>
                  <a:pt x="231080" y="747119"/>
                </a:cubicBezTo>
                <a:cubicBezTo>
                  <a:pt x="221069" y="759559"/>
                  <a:pt x="214031" y="774123"/>
                  <a:pt x="210506" y="789696"/>
                </a:cubicBezTo>
                <a:lnTo>
                  <a:pt x="210506" y="923046"/>
                </a:lnTo>
                <a:cubicBezTo>
                  <a:pt x="211916" y="912626"/>
                  <a:pt x="217745" y="903329"/>
                  <a:pt x="226508" y="897519"/>
                </a:cubicBezTo>
                <a:cubicBezTo>
                  <a:pt x="250797" y="883708"/>
                  <a:pt x="250797" y="919427"/>
                  <a:pt x="251654" y="933238"/>
                </a:cubicBezTo>
                <a:cubicBezTo>
                  <a:pt x="253750" y="965242"/>
                  <a:pt x="255464" y="997246"/>
                  <a:pt x="256417" y="1029250"/>
                </a:cubicBezTo>
                <a:cubicBezTo>
                  <a:pt x="259465" y="996808"/>
                  <a:pt x="264332" y="964566"/>
                  <a:pt x="270990" y="932666"/>
                </a:cubicBezTo>
                <a:cubicBezTo>
                  <a:pt x="274609" y="915426"/>
                  <a:pt x="279277" y="857895"/>
                  <a:pt x="309090" y="866467"/>
                </a:cubicBezTo>
                <a:cubicBezTo>
                  <a:pt x="322911" y="872325"/>
                  <a:pt x="333579" y="883793"/>
                  <a:pt x="338427" y="897995"/>
                </a:cubicBezTo>
                <a:cubicBezTo>
                  <a:pt x="344047" y="916093"/>
                  <a:pt x="332331" y="940096"/>
                  <a:pt x="326521" y="957050"/>
                </a:cubicBezTo>
                <a:cubicBezTo>
                  <a:pt x="313814" y="993626"/>
                  <a:pt x="297641" y="1028897"/>
                  <a:pt x="278229" y="1062397"/>
                </a:cubicBezTo>
                <a:cubicBezTo>
                  <a:pt x="308042" y="1027535"/>
                  <a:pt x="334903" y="990959"/>
                  <a:pt x="361858" y="953716"/>
                </a:cubicBezTo>
                <a:cubicBezTo>
                  <a:pt x="373574" y="937619"/>
                  <a:pt x="403578" y="908092"/>
                  <a:pt x="424628" y="930285"/>
                </a:cubicBezTo>
                <a:cubicBezTo>
                  <a:pt x="442631" y="948954"/>
                  <a:pt x="397958" y="986959"/>
                  <a:pt x="386528" y="998103"/>
                </a:cubicBezTo>
                <a:cubicBezTo>
                  <a:pt x="362954" y="1021039"/>
                  <a:pt x="338227" y="1042756"/>
                  <a:pt x="312424" y="1063159"/>
                </a:cubicBezTo>
                <a:cubicBezTo>
                  <a:pt x="334331" y="1048385"/>
                  <a:pt x="357925" y="1036298"/>
                  <a:pt x="382718" y="1027154"/>
                </a:cubicBezTo>
                <a:cubicBezTo>
                  <a:pt x="395291" y="1023154"/>
                  <a:pt x="436630" y="1020868"/>
                  <a:pt x="440344" y="1041251"/>
                </a:cubicBezTo>
                <a:cubicBezTo>
                  <a:pt x="443583" y="1059539"/>
                  <a:pt x="407007" y="1069541"/>
                  <a:pt x="394339" y="1073541"/>
                </a:cubicBezTo>
                <a:cubicBezTo>
                  <a:pt x="387766" y="1075446"/>
                  <a:pt x="381480" y="1077161"/>
                  <a:pt x="375289" y="1078875"/>
                </a:cubicBezTo>
                <a:cubicBezTo>
                  <a:pt x="392339" y="1076017"/>
                  <a:pt x="409388" y="1073351"/>
                  <a:pt x="426533" y="1071255"/>
                </a:cubicBezTo>
                <a:cubicBezTo>
                  <a:pt x="446631" y="1068779"/>
                  <a:pt x="492256" y="1062968"/>
                  <a:pt x="496637" y="1093448"/>
                </a:cubicBezTo>
                <a:cubicBezTo>
                  <a:pt x="501114" y="1122023"/>
                  <a:pt x="442440" y="1120690"/>
                  <a:pt x="424914" y="1122023"/>
                </a:cubicBezTo>
                <a:cubicBezTo>
                  <a:pt x="405045" y="1123528"/>
                  <a:pt x="385099" y="1123852"/>
                  <a:pt x="365192" y="1122976"/>
                </a:cubicBezTo>
                <a:cubicBezTo>
                  <a:pt x="382756" y="1126948"/>
                  <a:pt x="399920" y="1132558"/>
                  <a:pt x="416437" y="1139740"/>
                </a:cubicBezTo>
                <a:cubicBezTo>
                  <a:pt x="417103" y="1138625"/>
                  <a:pt x="418399" y="1138044"/>
                  <a:pt x="419675" y="1138311"/>
                </a:cubicBezTo>
                <a:cubicBezTo>
                  <a:pt x="484636" y="1149170"/>
                  <a:pt x="552835" y="1158028"/>
                  <a:pt x="617128" y="1138311"/>
                </a:cubicBezTo>
                <a:cubicBezTo>
                  <a:pt x="619891" y="1137454"/>
                  <a:pt x="622462" y="1136501"/>
                  <a:pt x="625129" y="1135549"/>
                </a:cubicBezTo>
                <a:cubicBezTo>
                  <a:pt x="623882" y="1124957"/>
                  <a:pt x="624453" y="1114222"/>
                  <a:pt x="626844" y="1103830"/>
                </a:cubicBezTo>
                <a:cubicBezTo>
                  <a:pt x="626606" y="1103088"/>
                  <a:pt x="626606" y="1102288"/>
                  <a:pt x="626844" y="1101545"/>
                </a:cubicBezTo>
                <a:cubicBezTo>
                  <a:pt x="614652" y="1075922"/>
                  <a:pt x="630082" y="1052015"/>
                  <a:pt x="645894" y="1031917"/>
                </a:cubicBezTo>
                <a:cubicBezTo>
                  <a:pt x="646113" y="1030755"/>
                  <a:pt x="646961" y="1029802"/>
                  <a:pt x="648085" y="1029440"/>
                </a:cubicBezTo>
                <a:cubicBezTo>
                  <a:pt x="650085" y="1028297"/>
                  <a:pt x="652276" y="1030393"/>
                  <a:pt x="652276" y="1032679"/>
                </a:cubicBezTo>
                <a:cubicBezTo>
                  <a:pt x="660581" y="1047395"/>
                  <a:pt x="663153" y="1064664"/>
                  <a:pt x="659515" y="1081161"/>
                </a:cubicBezTo>
                <a:cubicBezTo>
                  <a:pt x="655962" y="1093544"/>
                  <a:pt x="645637" y="1102802"/>
                  <a:pt x="632940" y="1104974"/>
                </a:cubicBezTo>
                <a:cubicBezTo>
                  <a:pt x="630806" y="1114337"/>
                  <a:pt x="630235" y="1123995"/>
                  <a:pt x="631225" y="1133549"/>
                </a:cubicBezTo>
                <a:cubicBezTo>
                  <a:pt x="645961" y="1127814"/>
                  <a:pt x="659886" y="1120194"/>
                  <a:pt x="672659" y="1110879"/>
                </a:cubicBezTo>
                <a:cubicBezTo>
                  <a:pt x="672583" y="1110469"/>
                  <a:pt x="672583" y="1110050"/>
                  <a:pt x="672659" y="1109641"/>
                </a:cubicBezTo>
                <a:cubicBezTo>
                  <a:pt x="676936" y="1098401"/>
                  <a:pt x="679536" y="1086590"/>
                  <a:pt x="680374" y="1074589"/>
                </a:cubicBezTo>
                <a:cubicBezTo>
                  <a:pt x="680231" y="1074055"/>
                  <a:pt x="680231" y="1073503"/>
                  <a:pt x="680374" y="1072970"/>
                </a:cubicBezTo>
                <a:cubicBezTo>
                  <a:pt x="675422" y="1068283"/>
                  <a:pt x="672745" y="1061682"/>
                  <a:pt x="673040" y="1054872"/>
                </a:cubicBezTo>
                <a:cubicBezTo>
                  <a:pt x="673764" y="1048633"/>
                  <a:pt x="679050" y="1043928"/>
                  <a:pt x="685327" y="1043918"/>
                </a:cubicBezTo>
                <a:cubicBezTo>
                  <a:pt x="690966" y="1044652"/>
                  <a:pt x="695100" y="1049576"/>
                  <a:pt x="694852" y="1055253"/>
                </a:cubicBezTo>
                <a:cubicBezTo>
                  <a:pt x="694005" y="1061835"/>
                  <a:pt x="691366" y="1068064"/>
                  <a:pt x="687232" y="1073255"/>
                </a:cubicBezTo>
                <a:cubicBezTo>
                  <a:pt x="686585" y="1083733"/>
                  <a:pt x="684661" y="1094096"/>
                  <a:pt x="681517" y="1104116"/>
                </a:cubicBezTo>
                <a:cubicBezTo>
                  <a:pt x="696510" y="1091648"/>
                  <a:pt x="709911" y="1077380"/>
                  <a:pt x="721427" y="1061635"/>
                </a:cubicBezTo>
                <a:cubicBezTo>
                  <a:pt x="721132" y="1060930"/>
                  <a:pt x="721132" y="1060149"/>
                  <a:pt x="721427" y="1059444"/>
                </a:cubicBezTo>
                <a:cubicBezTo>
                  <a:pt x="723380" y="1048643"/>
                  <a:pt x="723380" y="1037575"/>
                  <a:pt x="721427" y="1026773"/>
                </a:cubicBezTo>
                <a:cubicBezTo>
                  <a:pt x="715083" y="1023573"/>
                  <a:pt x="710312" y="1017934"/>
                  <a:pt x="708187" y="1011152"/>
                </a:cubicBezTo>
                <a:cubicBezTo>
                  <a:pt x="705959" y="1005580"/>
                  <a:pt x="707759" y="999208"/>
                  <a:pt x="712569" y="995627"/>
                </a:cubicBezTo>
                <a:cubicBezTo>
                  <a:pt x="713398" y="995169"/>
                  <a:pt x="714302" y="994846"/>
                  <a:pt x="715236" y="994674"/>
                </a:cubicBezTo>
                <a:cubicBezTo>
                  <a:pt x="716493" y="993779"/>
                  <a:pt x="718170" y="993779"/>
                  <a:pt x="719427" y="994674"/>
                </a:cubicBezTo>
                <a:cubicBezTo>
                  <a:pt x="722751" y="995112"/>
                  <a:pt x="725752" y="996903"/>
                  <a:pt x="727714" y="999627"/>
                </a:cubicBezTo>
                <a:cubicBezTo>
                  <a:pt x="731428" y="1006761"/>
                  <a:pt x="731428" y="1015258"/>
                  <a:pt x="727714" y="1022392"/>
                </a:cubicBezTo>
                <a:cubicBezTo>
                  <a:pt x="727533" y="1022839"/>
                  <a:pt x="727237" y="1023239"/>
                  <a:pt x="726856" y="1023535"/>
                </a:cubicBezTo>
                <a:cubicBezTo>
                  <a:pt x="728704" y="1032946"/>
                  <a:pt x="729219" y="1042556"/>
                  <a:pt x="728381" y="1052110"/>
                </a:cubicBezTo>
                <a:cubicBezTo>
                  <a:pt x="734667" y="1042394"/>
                  <a:pt x="741144" y="1032107"/>
                  <a:pt x="747431" y="1021344"/>
                </a:cubicBezTo>
                <a:cubicBezTo>
                  <a:pt x="747326" y="1020906"/>
                  <a:pt x="747326" y="1020449"/>
                  <a:pt x="747431" y="1020011"/>
                </a:cubicBezTo>
                <a:cubicBezTo>
                  <a:pt x="747907" y="1012771"/>
                  <a:pt x="748954" y="984768"/>
                  <a:pt x="763147" y="991436"/>
                </a:cubicBezTo>
                <a:cubicBezTo>
                  <a:pt x="777339" y="998103"/>
                  <a:pt x="763337" y="1016962"/>
                  <a:pt x="754860" y="1021534"/>
                </a:cubicBezTo>
                <a:cubicBezTo>
                  <a:pt x="748288" y="1032869"/>
                  <a:pt x="741620" y="1043728"/>
                  <a:pt x="734572" y="1054015"/>
                </a:cubicBezTo>
                <a:cubicBezTo>
                  <a:pt x="739258" y="1050957"/>
                  <a:pt x="744363" y="1048586"/>
                  <a:pt x="749716" y="1046966"/>
                </a:cubicBezTo>
                <a:cubicBezTo>
                  <a:pt x="749697" y="1046100"/>
                  <a:pt x="750040" y="1045271"/>
                  <a:pt x="750669" y="1044680"/>
                </a:cubicBezTo>
                <a:cubicBezTo>
                  <a:pt x="761832" y="1034746"/>
                  <a:pt x="777768" y="1032250"/>
                  <a:pt x="791436" y="1038299"/>
                </a:cubicBezTo>
                <a:cubicBezTo>
                  <a:pt x="792007" y="1038556"/>
                  <a:pt x="792474" y="1038994"/>
                  <a:pt x="792769" y="1039537"/>
                </a:cubicBezTo>
                <a:cubicBezTo>
                  <a:pt x="794046" y="1040165"/>
                  <a:pt x="794713" y="1041585"/>
                  <a:pt x="794389" y="1042966"/>
                </a:cubicBezTo>
                <a:cubicBezTo>
                  <a:pt x="790102" y="1060778"/>
                  <a:pt x="765623" y="1059539"/>
                  <a:pt x="753431" y="1052491"/>
                </a:cubicBezTo>
                <a:cubicBezTo>
                  <a:pt x="743916" y="1055005"/>
                  <a:pt x="735296" y="1060158"/>
                  <a:pt x="728571" y="1067350"/>
                </a:cubicBezTo>
                <a:cubicBezTo>
                  <a:pt x="727580" y="1068283"/>
                  <a:pt x="726037" y="1068283"/>
                  <a:pt x="725047" y="1067350"/>
                </a:cubicBezTo>
                <a:cubicBezTo>
                  <a:pt x="720284" y="1073636"/>
                  <a:pt x="715331" y="1079732"/>
                  <a:pt x="710188" y="1085542"/>
                </a:cubicBezTo>
                <a:cubicBezTo>
                  <a:pt x="716160" y="1082685"/>
                  <a:pt x="722627" y="1081037"/>
                  <a:pt x="729238" y="1080685"/>
                </a:cubicBezTo>
                <a:cubicBezTo>
                  <a:pt x="734543" y="1076256"/>
                  <a:pt x="740972" y="1073389"/>
                  <a:pt x="747811" y="1072398"/>
                </a:cubicBezTo>
                <a:cubicBezTo>
                  <a:pt x="752098" y="1072112"/>
                  <a:pt x="759432" y="1072779"/>
                  <a:pt x="760956" y="1077637"/>
                </a:cubicBezTo>
                <a:cubicBezTo>
                  <a:pt x="762480" y="1082495"/>
                  <a:pt x="758194" y="1087733"/>
                  <a:pt x="754289" y="1090019"/>
                </a:cubicBezTo>
                <a:cubicBezTo>
                  <a:pt x="747487" y="1092829"/>
                  <a:pt x="739848" y="1092829"/>
                  <a:pt x="733048" y="1090019"/>
                </a:cubicBezTo>
                <a:cubicBezTo>
                  <a:pt x="733048" y="1090019"/>
                  <a:pt x="733038" y="1090019"/>
                  <a:pt x="733038" y="1090019"/>
                </a:cubicBezTo>
                <a:cubicBezTo>
                  <a:pt x="731600" y="1089724"/>
                  <a:pt x="730657" y="1088324"/>
                  <a:pt x="730952" y="1086876"/>
                </a:cubicBezTo>
                <a:cubicBezTo>
                  <a:pt x="730162" y="1087352"/>
                  <a:pt x="729171" y="1087352"/>
                  <a:pt x="728381" y="1086876"/>
                </a:cubicBezTo>
                <a:cubicBezTo>
                  <a:pt x="716303" y="1088610"/>
                  <a:pt x="704901" y="1093505"/>
                  <a:pt x="695329" y="1101068"/>
                </a:cubicBezTo>
                <a:cubicBezTo>
                  <a:pt x="694948" y="1101154"/>
                  <a:pt x="694567" y="1101154"/>
                  <a:pt x="694186" y="1101068"/>
                </a:cubicBezTo>
                <a:cubicBezTo>
                  <a:pt x="674612" y="1119194"/>
                  <a:pt x="651438" y="1132987"/>
                  <a:pt x="626177" y="1141550"/>
                </a:cubicBezTo>
                <a:cubicBezTo>
                  <a:pt x="594507" y="1152408"/>
                  <a:pt x="561717" y="1156123"/>
                  <a:pt x="528737" y="1155825"/>
                </a:cubicBezTo>
                <a:lnTo>
                  <a:pt x="431032" y="1146113"/>
                </a:lnTo>
                <a:lnTo>
                  <a:pt x="430915" y="1146026"/>
                </a:lnTo>
                <a:lnTo>
                  <a:pt x="430153" y="1146026"/>
                </a:lnTo>
                <a:lnTo>
                  <a:pt x="431032" y="1146113"/>
                </a:lnTo>
                <a:lnTo>
                  <a:pt x="489779" y="1190032"/>
                </a:lnTo>
                <a:lnTo>
                  <a:pt x="569313" y="1190032"/>
                </a:lnTo>
                <a:cubicBezTo>
                  <a:pt x="570065" y="1189660"/>
                  <a:pt x="570942" y="1189660"/>
                  <a:pt x="571694" y="1190032"/>
                </a:cubicBezTo>
                <a:lnTo>
                  <a:pt x="627606" y="1190032"/>
                </a:lnTo>
                <a:cubicBezTo>
                  <a:pt x="628054" y="1188908"/>
                  <a:pt x="629158" y="1188174"/>
                  <a:pt x="630368" y="1188222"/>
                </a:cubicBezTo>
                <a:cubicBezTo>
                  <a:pt x="630806" y="1188127"/>
                  <a:pt x="631263" y="1188127"/>
                  <a:pt x="631702" y="1188222"/>
                </a:cubicBezTo>
                <a:cubicBezTo>
                  <a:pt x="631016" y="1186841"/>
                  <a:pt x="631463" y="1185164"/>
                  <a:pt x="632749" y="1184317"/>
                </a:cubicBezTo>
                <a:cubicBezTo>
                  <a:pt x="732286" y="1121261"/>
                  <a:pt x="850491" y="1170029"/>
                  <a:pt x="957171" y="1179554"/>
                </a:cubicBezTo>
                <a:lnTo>
                  <a:pt x="958028" y="1179554"/>
                </a:lnTo>
                <a:cubicBezTo>
                  <a:pt x="959838" y="1178888"/>
                  <a:pt x="961743" y="1178316"/>
                  <a:pt x="963553" y="1177554"/>
                </a:cubicBezTo>
                <a:cubicBezTo>
                  <a:pt x="965267" y="1176887"/>
                  <a:pt x="966029" y="1179650"/>
                  <a:pt x="964124" y="1179935"/>
                </a:cubicBezTo>
                <a:lnTo>
                  <a:pt x="963457" y="1179935"/>
                </a:lnTo>
                <a:cubicBezTo>
                  <a:pt x="963791" y="1180202"/>
                  <a:pt x="964067" y="1180545"/>
                  <a:pt x="964239" y="1180935"/>
                </a:cubicBezTo>
                <a:cubicBezTo>
                  <a:pt x="964877" y="1182326"/>
                  <a:pt x="964277" y="1183964"/>
                  <a:pt x="962886" y="1184603"/>
                </a:cubicBezTo>
                <a:cubicBezTo>
                  <a:pt x="859168" y="1237590"/>
                  <a:pt x="737010" y="1240676"/>
                  <a:pt x="630749" y="1192984"/>
                </a:cubicBezTo>
                <a:lnTo>
                  <a:pt x="630082" y="1192984"/>
                </a:lnTo>
                <a:cubicBezTo>
                  <a:pt x="628978" y="1193042"/>
                  <a:pt x="627930" y="1192442"/>
                  <a:pt x="627415" y="1191461"/>
                </a:cubicBezTo>
                <a:lnTo>
                  <a:pt x="573980" y="1191461"/>
                </a:lnTo>
                <a:cubicBezTo>
                  <a:pt x="592325" y="1213406"/>
                  <a:pt x="612423" y="1233828"/>
                  <a:pt x="634083" y="1252516"/>
                </a:cubicBezTo>
                <a:cubicBezTo>
                  <a:pt x="640350" y="1251106"/>
                  <a:pt x="646723" y="1250211"/>
                  <a:pt x="653133" y="1249849"/>
                </a:cubicBezTo>
                <a:cubicBezTo>
                  <a:pt x="661324" y="1245372"/>
                  <a:pt x="692376" y="1230037"/>
                  <a:pt x="694567" y="1249087"/>
                </a:cubicBezTo>
                <a:cubicBezTo>
                  <a:pt x="695233" y="1255373"/>
                  <a:pt x="689518" y="1259564"/>
                  <a:pt x="684184" y="1260993"/>
                </a:cubicBezTo>
                <a:cubicBezTo>
                  <a:pt x="675955" y="1262765"/>
                  <a:pt x="667363" y="1261412"/>
                  <a:pt x="660086" y="1257183"/>
                </a:cubicBezTo>
                <a:cubicBezTo>
                  <a:pt x="659648" y="1256945"/>
                  <a:pt x="659257" y="1256621"/>
                  <a:pt x="658943" y="1256230"/>
                </a:cubicBezTo>
                <a:cubicBezTo>
                  <a:pt x="652552" y="1256164"/>
                  <a:pt x="646170" y="1256745"/>
                  <a:pt x="639893" y="1257945"/>
                </a:cubicBezTo>
                <a:cubicBezTo>
                  <a:pt x="648266" y="1264232"/>
                  <a:pt x="657191" y="1269747"/>
                  <a:pt x="666563" y="1274423"/>
                </a:cubicBezTo>
                <a:cubicBezTo>
                  <a:pt x="678089" y="1280043"/>
                  <a:pt x="690947" y="1285282"/>
                  <a:pt x="703711" y="1290044"/>
                </a:cubicBezTo>
                <a:cubicBezTo>
                  <a:pt x="703749" y="1288806"/>
                  <a:pt x="704539" y="1287711"/>
                  <a:pt x="705711" y="1287282"/>
                </a:cubicBezTo>
                <a:cubicBezTo>
                  <a:pt x="721237" y="1280615"/>
                  <a:pt x="759337" y="1268708"/>
                  <a:pt x="768862" y="1292426"/>
                </a:cubicBezTo>
                <a:cubicBezTo>
                  <a:pt x="776196" y="1310428"/>
                  <a:pt x="755717" y="1310523"/>
                  <a:pt x="743525" y="1308999"/>
                </a:cubicBezTo>
                <a:cubicBezTo>
                  <a:pt x="726161" y="1305199"/>
                  <a:pt x="709311" y="1299350"/>
                  <a:pt x="693328" y="1291568"/>
                </a:cubicBezTo>
                <a:cubicBezTo>
                  <a:pt x="678231" y="1286568"/>
                  <a:pt x="663630" y="1280195"/>
                  <a:pt x="649704" y="1272518"/>
                </a:cubicBezTo>
                <a:cubicBezTo>
                  <a:pt x="653190" y="1285558"/>
                  <a:pt x="659067" y="1297826"/>
                  <a:pt x="667040" y="1308713"/>
                </a:cubicBezTo>
                <a:cubicBezTo>
                  <a:pt x="677517" y="1313857"/>
                  <a:pt x="700663" y="1326334"/>
                  <a:pt x="687042" y="1336050"/>
                </a:cubicBezTo>
                <a:cubicBezTo>
                  <a:pt x="673421" y="1345766"/>
                  <a:pt x="659991" y="1321382"/>
                  <a:pt x="657705" y="1311380"/>
                </a:cubicBezTo>
                <a:cubicBezTo>
                  <a:pt x="657419" y="1310180"/>
                  <a:pt x="657914" y="1308923"/>
                  <a:pt x="658943" y="1308237"/>
                </a:cubicBezTo>
                <a:cubicBezTo>
                  <a:pt x="651504" y="1296198"/>
                  <a:pt x="645856" y="1283139"/>
                  <a:pt x="642179" y="1269470"/>
                </a:cubicBezTo>
                <a:cubicBezTo>
                  <a:pt x="641979" y="1268880"/>
                  <a:pt x="641979" y="1268251"/>
                  <a:pt x="642179" y="1267661"/>
                </a:cubicBezTo>
                <a:cubicBezTo>
                  <a:pt x="629206" y="1258717"/>
                  <a:pt x="617138" y="1248506"/>
                  <a:pt x="606175" y="1237180"/>
                </a:cubicBezTo>
                <a:cubicBezTo>
                  <a:pt x="603879" y="1245201"/>
                  <a:pt x="603517" y="1253659"/>
                  <a:pt x="605127" y="1261850"/>
                </a:cubicBezTo>
                <a:cubicBezTo>
                  <a:pt x="605575" y="1262041"/>
                  <a:pt x="605965" y="1262336"/>
                  <a:pt x="606270" y="1262708"/>
                </a:cubicBezTo>
                <a:cubicBezTo>
                  <a:pt x="611089" y="1267460"/>
                  <a:pt x="614052" y="1273776"/>
                  <a:pt x="614652" y="1280519"/>
                </a:cubicBezTo>
                <a:cubicBezTo>
                  <a:pt x="614652" y="1285282"/>
                  <a:pt x="612175" y="1290521"/>
                  <a:pt x="606651" y="1290521"/>
                </a:cubicBezTo>
                <a:cubicBezTo>
                  <a:pt x="602832" y="1290054"/>
                  <a:pt x="599498" y="1287692"/>
                  <a:pt x="597793" y="1284234"/>
                </a:cubicBezTo>
                <a:cubicBezTo>
                  <a:pt x="597793" y="1283663"/>
                  <a:pt x="597793" y="1283663"/>
                  <a:pt x="597793" y="1283663"/>
                </a:cubicBezTo>
                <a:cubicBezTo>
                  <a:pt x="596802" y="1281843"/>
                  <a:pt x="596097" y="1279881"/>
                  <a:pt x="595697" y="1277852"/>
                </a:cubicBezTo>
                <a:cubicBezTo>
                  <a:pt x="594802" y="1272556"/>
                  <a:pt x="596107" y="1267118"/>
                  <a:pt x="599317" y="1262803"/>
                </a:cubicBezTo>
                <a:cubicBezTo>
                  <a:pt x="597536" y="1253087"/>
                  <a:pt x="598155" y="1243076"/>
                  <a:pt x="601126" y="1233656"/>
                </a:cubicBezTo>
                <a:cubicBezTo>
                  <a:pt x="601203" y="1233180"/>
                  <a:pt x="601441" y="1232742"/>
                  <a:pt x="601793" y="1232418"/>
                </a:cubicBezTo>
                <a:cubicBezTo>
                  <a:pt x="589982" y="1219845"/>
                  <a:pt x="578743" y="1206891"/>
                  <a:pt x="567503" y="1194318"/>
                </a:cubicBezTo>
                <a:cubicBezTo>
                  <a:pt x="566922" y="1193737"/>
                  <a:pt x="566617" y="1192946"/>
                  <a:pt x="566646" y="1192127"/>
                </a:cubicBezTo>
                <a:lnTo>
                  <a:pt x="491208" y="1192127"/>
                </a:lnTo>
                <a:cubicBezTo>
                  <a:pt x="499781" y="1202986"/>
                  <a:pt x="504067" y="1214416"/>
                  <a:pt x="499018" y="1224798"/>
                </a:cubicBezTo>
                <a:cubicBezTo>
                  <a:pt x="484064" y="1255945"/>
                  <a:pt x="420437" y="1225846"/>
                  <a:pt x="400530" y="1216892"/>
                </a:cubicBezTo>
                <a:cubicBezTo>
                  <a:pt x="380585" y="1207720"/>
                  <a:pt x="361468" y="1196852"/>
                  <a:pt x="343380" y="1184412"/>
                </a:cubicBezTo>
                <a:cubicBezTo>
                  <a:pt x="348466" y="1189136"/>
                  <a:pt x="353305" y="1194128"/>
                  <a:pt x="357858" y="1199366"/>
                </a:cubicBezTo>
                <a:cubicBezTo>
                  <a:pt x="369574" y="1212892"/>
                  <a:pt x="378051" y="1228894"/>
                  <a:pt x="390719" y="1241467"/>
                </a:cubicBezTo>
                <a:cubicBezTo>
                  <a:pt x="399292" y="1250039"/>
                  <a:pt x="409579" y="1254421"/>
                  <a:pt x="408817" y="1267565"/>
                </a:cubicBezTo>
                <a:cubicBezTo>
                  <a:pt x="408769" y="1269280"/>
                  <a:pt x="407388" y="1270661"/>
                  <a:pt x="405673" y="1270709"/>
                </a:cubicBezTo>
                <a:cubicBezTo>
                  <a:pt x="371764" y="1273947"/>
                  <a:pt x="332712" y="1272518"/>
                  <a:pt x="308995" y="1243943"/>
                </a:cubicBezTo>
                <a:cubicBezTo>
                  <a:pt x="304642" y="1238600"/>
                  <a:pt x="300965" y="1232751"/>
                  <a:pt x="298041" y="1226513"/>
                </a:cubicBezTo>
                <a:cubicBezTo>
                  <a:pt x="303184" y="1238514"/>
                  <a:pt x="307756" y="1250420"/>
                  <a:pt x="312709" y="1262422"/>
                </a:cubicBezTo>
                <a:cubicBezTo>
                  <a:pt x="319186" y="1278519"/>
                  <a:pt x="336427" y="1321001"/>
                  <a:pt x="311090" y="1331573"/>
                </a:cubicBezTo>
                <a:cubicBezTo>
                  <a:pt x="285754" y="1342146"/>
                  <a:pt x="266608" y="1304046"/>
                  <a:pt x="264322" y="1285567"/>
                </a:cubicBezTo>
                <a:cubicBezTo>
                  <a:pt x="260608" y="1255088"/>
                  <a:pt x="258131" y="1224703"/>
                  <a:pt x="254797" y="1194413"/>
                </a:cubicBezTo>
                <a:cubicBezTo>
                  <a:pt x="253559" y="1210615"/>
                  <a:pt x="250359" y="1226608"/>
                  <a:pt x="245272" y="1242038"/>
                </a:cubicBezTo>
                <a:cubicBezTo>
                  <a:pt x="238891" y="1261088"/>
                  <a:pt x="227460" y="1283567"/>
                  <a:pt x="203458" y="1280138"/>
                </a:cubicBezTo>
                <a:cubicBezTo>
                  <a:pt x="179455" y="1276709"/>
                  <a:pt x="181550" y="1254611"/>
                  <a:pt x="188980" y="1237466"/>
                </a:cubicBezTo>
                <a:cubicBezTo>
                  <a:pt x="195361" y="1222893"/>
                  <a:pt x="204696" y="1209749"/>
                  <a:pt x="211935" y="1195652"/>
                </a:cubicBezTo>
                <a:cubicBezTo>
                  <a:pt x="221784" y="1175944"/>
                  <a:pt x="229023" y="1155037"/>
                  <a:pt x="233461" y="1133453"/>
                </a:cubicBezTo>
                <a:cubicBezTo>
                  <a:pt x="204096" y="1161219"/>
                  <a:pt x="171739" y="1185622"/>
                  <a:pt x="136973" y="1206224"/>
                </a:cubicBezTo>
                <a:cubicBezTo>
                  <a:pt x="119447" y="1216511"/>
                  <a:pt x="86395" y="1239657"/>
                  <a:pt x="67917" y="1218321"/>
                </a:cubicBezTo>
                <a:cubicBezTo>
                  <a:pt x="46200" y="1193270"/>
                  <a:pt x="100397" y="1163933"/>
                  <a:pt x="152118" y="1143169"/>
                </a:cubicBezTo>
                <a:cubicBezTo>
                  <a:pt x="127972" y="1147665"/>
                  <a:pt x="103579" y="1150684"/>
                  <a:pt x="79061" y="1152217"/>
                </a:cubicBezTo>
                <a:cubicBezTo>
                  <a:pt x="65250" y="1153170"/>
                  <a:pt x="861" y="1164791"/>
                  <a:pt x="4" y="1138502"/>
                </a:cubicBezTo>
                <a:cubicBezTo>
                  <a:pt x="-282" y="1127453"/>
                  <a:pt x="14482" y="1116308"/>
                  <a:pt x="22483" y="1111165"/>
                </a:cubicBezTo>
                <a:cubicBezTo>
                  <a:pt x="38285" y="1102126"/>
                  <a:pt x="56192" y="1097392"/>
                  <a:pt x="74394" y="1097449"/>
                </a:cubicBezTo>
                <a:cubicBezTo>
                  <a:pt x="105341" y="1096010"/>
                  <a:pt x="136354" y="1096906"/>
                  <a:pt x="167167" y="1100116"/>
                </a:cubicBezTo>
                <a:lnTo>
                  <a:pt x="144212" y="1093067"/>
                </a:lnTo>
                <a:cubicBezTo>
                  <a:pt x="126181" y="1088514"/>
                  <a:pt x="108655" y="1082133"/>
                  <a:pt x="91920" y="1074017"/>
                </a:cubicBezTo>
                <a:cubicBezTo>
                  <a:pt x="65726" y="1060206"/>
                  <a:pt x="36103" y="1029726"/>
                  <a:pt x="42485" y="997817"/>
                </a:cubicBezTo>
                <a:cubicBezTo>
                  <a:pt x="42780" y="996750"/>
                  <a:pt x="43609" y="995922"/>
                  <a:pt x="44676" y="995627"/>
                </a:cubicBezTo>
                <a:cubicBezTo>
                  <a:pt x="76299" y="990959"/>
                  <a:pt x="100492" y="1010962"/>
                  <a:pt x="125638" y="1027250"/>
                </a:cubicBezTo>
                <a:cubicBezTo>
                  <a:pt x="155166" y="1046395"/>
                  <a:pt x="185551" y="1064111"/>
                  <a:pt x="216602" y="1080780"/>
                </a:cubicBezTo>
                <a:cubicBezTo>
                  <a:pt x="181121" y="1047128"/>
                  <a:pt x="149203" y="1009914"/>
                  <a:pt x="121352" y="969719"/>
                </a:cubicBezTo>
                <a:cubicBezTo>
                  <a:pt x="106703" y="949106"/>
                  <a:pt x="95778" y="926094"/>
                  <a:pt x="89062" y="901710"/>
                </a:cubicBezTo>
                <a:cubicBezTo>
                  <a:pt x="86681" y="891233"/>
                  <a:pt x="82871" y="874183"/>
                  <a:pt x="93539" y="866563"/>
                </a:cubicBezTo>
                <a:cubicBezTo>
                  <a:pt x="106588" y="857228"/>
                  <a:pt x="116209" y="872087"/>
                  <a:pt x="124210" y="880850"/>
                </a:cubicBezTo>
                <a:cubicBezTo>
                  <a:pt x="140488" y="898710"/>
                  <a:pt x="155756" y="917474"/>
                  <a:pt x="169930" y="937048"/>
                </a:cubicBezTo>
                <a:cubicBezTo>
                  <a:pt x="181836" y="953336"/>
                  <a:pt x="192790" y="970195"/>
                  <a:pt x="202981" y="987435"/>
                </a:cubicBezTo>
                <a:lnTo>
                  <a:pt x="202981" y="835035"/>
                </a:lnTo>
                <a:cubicBezTo>
                  <a:pt x="201629" y="834759"/>
                  <a:pt x="200667" y="833559"/>
                  <a:pt x="200695" y="832178"/>
                </a:cubicBezTo>
                <a:cubicBezTo>
                  <a:pt x="200695" y="831130"/>
                  <a:pt x="200695" y="830082"/>
                  <a:pt x="200695" y="828939"/>
                </a:cubicBezTo>
                <a:cubicBezTo>
                  <a:pt x="200362" y="828501"/>
                  <a:pt x="200200" y="827958"/>
                  <a:pt x="200219" y="827415"/>
                </a:cubicBezTo>
                <a:lnTo>
                  <a:pt x="200219" y="825605"/>
                </a:lnTo>
                <a:cubicBezTo>
                  <a:pt x="194409" y="798745"/>
                  <a:pt x="160690" y="772551"/>
                  <a:pt x="143069" y="754454"/>
                </a:cubicBezTo>
                <a:cubicBezTo>
                  <a:pt x="126791" y="738594"/>
                  <a:pt x="111722" y="721526"/>
                  <a:pt x="98016" y="703400"/>
                </a:cubicBezTo>
                <a:cubicBezTo>
                  <a:pt x="66679" y="659680"/>
                  <a:pt x="60011" y="608626"/>
                  <a:pt x="58868" y="556143"/>
                </a:cubicBezTo>
                <a:cubicBezTo>
                  <a:pt x="58811" y="555829"/>
                  <a:pt x="58811" y="555505"/>
                  <a:pt x="58868" y="555191"/>
                </a:cubicBezTo>
                <a:lnTo>
                  <a:pt x="58011" y="555191"/>
                </a:lnTo>
                <a:cubicBezTo>
                  <a:pt x="54487" y="553285"/>
                  <a:pt x="57630" y="547952"/>
                  <a:pt x="61154" y="549856"/>
                </a:cubicBezTo>
                <a:cubicBezTo>
                  <a:pt x="148689" y="595577"/>
                  <a:pt x="191742" y="685112"/>
                  <a:pt x="202791" y="779028"/>
                </a:cubicBezTo>
                <a:lnTo>
                  <a:pt x="202791" y="647012"/>
                </a:lnTo>
                <a:cubicBezTo>
                  <a:pt x="201972" y="646850"/>
                  <a:pt x="201276" y="646326"/>
                  <a:pt x="200886" y="645583"/>
                </a:cubicBezTo>
                <a:cubicBezTo>
                  <a:pt x="196695" y="637677"/>
                  <a:pt x="191551" y="628724"/>
                  <a:pt x="182789" y="626533"/>
                </a:cubicBezTo>
                <a:cubicBezTo>
                  <a:pt x="182169" y="626723"/>
                  <a:pt x="181503" y="626723"/>
                  <a:pt x="180883" y="626533"/>
                </a:cubicBezTo>
                <a:cubicBezTo>
                  <a:pt x="174826" y="625456"/>
                  <a:pt x="169282" y="622447"/>
                  <a:pt x="165072" y="617960"/>
                </a:cubicBezTo>
                <a:cubicBezTo>
                  <a:pt x="161738" y="614312"/>
                  <a:pt x="160909" y="609016"/>
                  <a:pt x="162976" y="604530"/>
                </a:cubicBezTo>
                <a:cubicBezTo>
                  <a:pt x="166310" y="599101"/>
                  <a:pt x="171930" y="601196"/>
                  <a:pt x="175835" y="604530"/>
                </a:cubicBezTo>
                <a:cubicBezTo>
                  <a:pt x="180817" y="608883"/>
                  <a:pt x="184446" y="614569"/>
                  <a:pt x="186313" y="620913"/>
                </a:cubicBezTo>
                <a:cubicBezTo>
                  <a:pt x="193323" y="623961"/>
                  <a:pt x="199114" y="629257"/>
                  <a:pt x="202791" y="635962"/>
                </a:cubicBezTo>
                <a:lnTo>
                  <a:pt x="202791" y="623485"/>
                </a:lnTo>
                <a:cubicBezTo>
                  <a:pt x="202077" y="622894"/>
                  <a:pt x="201629" y="622037"/>
                  <a:pt x="201553" y="621104"/>
                </a:cubicBezTo>
                <a:cubicBezTo>
                  <a:pt x="199114" y="603949"/>
                  <a:pt x="191885" y="587842"/>
                  <a:pt x="180693" y="574622"/>
                </a:cubicBezTo>
                <a:cubicBezTo>
                  <a:pt x="171435" y="571345"/>
                  <a:pt x="163424" y="565297"/>
                  <a:pt x="157738" y="557286"/>
                </a:cubicBezTo>
                <a:cubicBezTo>
                  <a:pt x="153070" y="550809"/>
                  <a:pt x="147736" y="538808"/>
                  <a:pt x="154880" y="531759"/>
                </a:cubicBezTo>
                <a:cubicBezTo>
                  <a:pt x="154937" y="531711"/>
                  <a:pt x="155004" y="531664"/>
                  <a:pt x="155061" y="531616"/>
                </a:cubicBezTo>
                <a:cubicBezTo>
                  <a:pt x="161367" y="526873"/>
                  <a:pt x="170320" y="528130"/>
                  <a:pt x="175073" y="534426"/>
                </a:cubicBezTo>
                <a:cubicBezTo>
                  <a:pt x="181760" y="544342"/>
                  <a:pt x="184941" y="556210"/>
                  <a:pt x="184122" y="568145"/>
                </a:cubicBezTo>
                <a:cubicBezTo>
                  <a:pt x="184122" y="568716"/>
                  <a:pt x="184122" y="568716"/>
                  <a:pt x="184122" y="568716"/>
                </a:cubicBezTo>
                <a:lnTo>
                  <a:pt x="184693" y="569573"/>
                </a:lnTo>
                <a:cubicBezTo>
                  <a:pt x="185951" y="569954"/>
                  <a:pt x="186798" y="571116"/>
                  <a:pt x="186789" y="572431"/>
                </a:cubicBezTo>
                <a:cubicBezTo>
                  <a:pt x="193313" y="581051"/>
                  <a:pt x="198724" y="590462"/>
                  <a:pt x="202886" y="600434"/>
                </a:cubicBezTo>
                <a:lnTo>
                  <a:pt x="202886" y="293443"/>
                </a:lnTo>
                <a:lnTo>
                  <a:pt x="203934" y="293443"/>
                </a:lnTo>
                <a:cubicBezTo>
                  <a:pt x="207134" y="270358"/>
                  <a:pt x="213783" y="247884"/>
                  <a:pt x="223651" y="226768"/>
                </a:cubicBezTo>
                <a:cubicBezTo>
                  <a:pt x="222146" y="226267"/>
                  <a:pt x="221269" y="224692"/>
                  <a:pt x="221650" y="223149"/>
                </a:cubicBezTo>
                <a:cubicBezTo>
                  <a:pt x="226737" y="195767"/>
                  <a:pt x="235690" y="169246"/>
                  <a:pt x="248225" y="144377"/>
                </a:cubicBezTo>
                <a:cubicBezTo>
                  <a:pt x="245311" y="132661"/>
                  <a:pt x="243805" y="120637"/>
                  <a:pt x="243748" y="108563"/>
                </a:cubicBezTo>
                <a:cubicBezTo>
                  <a:pt x="239691" y="103102"/>
                  <a:pt x="238071" y="96209"/>
                  <a:pt x="239272" y="89513"/>
                </a:cubicBezTo>
                <a:cubicBezTo>
                  <a:pt x="240224" y="84941"/>
                  <a:pt x="243177" y="76750"/>
                  <a:pt x="248797" y="77321"/>
                </a:cubicBezTo>
                <a:cubicBezTo>
                  <a:pt x="254416" y="77893"/>
                  <a:pt x="257750" y="85798"/>
                  <a:pt x="257750" y="90466"/>
                </a:cubicBezTo>
                <a:cubicBezTo>
                  <a:pt x="257883" y="97986"/>
                  <a:pt x="255864" y="105388"/>
                  <a:pt x="251940" y="111802"/>
                </a:cubicBezTo>
                <a:cubicBezTo>
                  <a:pt x="251626" y="112542"/>
                  <a:pt x="250997" y="113102"/>
                  <a:pt x="250225" y="113326"/>
                </a:cubicBezTo>
                <a:cubicBezTo>
                  <a:pt x="250521" y="121103"/>
                  <a:pt x="251444" y="128843"/>
                  <a:pt x="252988" y="136472"/>
                </a:cubicBezTo>
                <a:cubicBezTo>
                  <a:pt x="254607" y="133995"/>
                  <a:pt x="256226" y="131423"/>
                  <a:pt x="257941" y="129042"/>
                </a:cubicBezTo>
                <a:cubicBezTo>
                  <a:pt x="260989" y="124756"/>
                  <a:pt x="264227" y="120851"/>
                  <a:pt x="267466" y="116945"/>
                </a:cubicBezTo>
                <a:lnTo>
                  <a:pt x="266894" y="115993"/>
                </a:lnTo>
                <a:cubicBezTo>
                  <a:pt x="264370" y="105861"/>
                  <a:pt x="264370" y="95263"/>
                  <a:pt x="266894" y="85132"/>
                </a:cubicBezTo>
                <a:cubicBezTo>
                  <a:pt x="267971" y="79226"/>
                  <a:pt x="268923" y="73321"/>
                  <a:pt x="269752" y="67415"/>
                </a:cubicBezTo>
                <a:cubicBezTo>
                  <a:pt x="269561" y="66827"/>
                  <a:pt x="269561" y="66194"/>
                  <a:pt x="269752" y="65605"/>
                </a:cubicBezTo>
                <a:cubicBezTo>
                  <a:pt x="269752" y="65129"/>
                  <a:pt x="269752" y="64272"/>
                  <a:pt x="269752" y="64272"/>
                </a:cubicBezTo>
                <a:cubicBezTo>
                  <a:pt x="257655" y="46936"/>
                  <a:pt x="264418" y="26077"/>
                  <a:pt x="279277" y="12266"/>
                </a:cubicBezTo>
                <a:cubicBezTo>
                  <a:pt x="279438" y="12108"/>
                  <a:pt x="279629" y="11969"/>
                  <a:pt x="279820" y="11851"/>
                </a:cubicBezTo>
                <a:cubicBezTo>
                  <a:pt x="281315" y="10960"/>
                  <a:pt x="283239" y="11443"/>
                  <a:pt x="284134" y="12932"/>
                </a:cubicBezTo>
                <a:cubicBezTo>
                  <a:pt x="293088" y="31316"/>
                  <a:pt x="296707" y="57223"/>
                  <a:pt x="276038" y="68749"/>
                </a:cubicBezTo>
                <a:lnTo>
                  <a:pt x="276038" y="71606"/>
                </a:lnTo>
                <a:cubicBezTo>
                  <a:pt x="272266" y="84554"/>
                  <a:pt x="271171" y="98131"/>
                  <a:pt x="272800" y="111516"/>
                </a:cubicBezTo>
                <a:cubicBezTo>
                  <a:pt x="289754" y="92371"/>
                  <a:pt x="306899" y="76273"/>
                  <a:pt x="315567" y="51032"/>
                </a:cubicBezTo>
                <a:cubicBezTo>
                  <a:pt x="315472" y="50593"/>
                  <a:pt x="315472" y="50138"/>
                  <a:pt x="315567" y="49699"/>
                </a:cubicBezTo>
                <a:cubicBezTo>
                  <a:pt x="313472" y="37769"/>
                  <a:pt x="314319" y="25506"/>
                  <a:pt x="318043" y="13980"/>
                </a:cubicBezTo>
                <a:cubicBezTo>
                  <a:pt x="320520" y="7979"/>
                  <a:pt x="326806" y="-2022"/>
                  <a:pt x="334617" y="35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Baskerville"/>
              <a:buNone/>
              <a:defRPr sz="40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●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○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■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●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○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■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●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○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aitree Medium"/>
              <a:buChar char="■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>
            <a:spLocks noGrp="1"/>
          </p:cNvSpPr>
          <p:nvPr>
            <p:ph type="title"/>
          </p:nvPr>
        </p:nvSpPr>
        <p:spPr>
          <a:xfrm>
            <a:off x="168442" y="1287079"/>
            <a:ext cx="11766884" cy="3658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>
                <a:solidFill>
                  <a:srgbClr val="0070C0"/>
                </a:solidFill>
              </a:rPr>
              <a:t>Этимологический анализ как приём обучения русскому языку в полиэтнических классах</a:t>
            </a:r>
            <a:endParaRPr sz="5400" dirty="0">
              <a:solidFill>
                <a:srgbClr val="0070C0"/>
              </a:solidFill>
            </a:endParaRPr>
          </a:p>
        </p:txBody>
      </p:sp>
      <p:sp>
        <p:nvSpPr>
          <p:cNvPr id="269" name="Google Shape;269;p20"/>
          <p:cNvSpPr txBox="1">
            <a:spLocks noGrp="1"/>
          </p:cNvSpPr>
          <p:nvPr>
            <p:ph type="subTitle" idx="1"/>
          </p:nvPr>
        </p:nvSpPr>
        <p:spPr>
          <a:xfrm>
            <a:off x="2719137" y="4945279"/>
            <a:ext cx="8301789" cy="244211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ru-RU" sz="2800" b="1" dirty="0">
                <a:solidFill>
                  <a:srgbClr val="002060"/>
                </a:solidFill>
              </a:rPr>
              <a:t>Учитель русского языка и литературы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ru-RU" sz="2800" b="1" dirty="0">
                <a:solidFill>
                  <a:srgbClr val="002060"/>
                </a:solidFill>
              </a:rPr>
              <a:t>Карева Регина Юрьевна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ru-RU" sz="2800" b="1" dirty="0">
                <a:solidFill>
                  <a:srgbClr val="020202"/>
                </a:solidFill>
              </a:rPr>
              <a:t>МБОУ СОШ №12 г. о. Мытищи</a:t>
            </a:r>
            <a:endParaRPr sz="2800" b="1" dirty="0">
              <a:solidFill>
                <a:srgbClr val="02020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3E4E91-12DD-4D56-A6A0-C3E8B557A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5900" y="815926"/>
            <a:ext cx="9768459" cy="5106571"/>
          </a:xfrm>
        </p:spPr>
        <p:txBody>
          <a:bodyPr/>
          <a:lstStyle/>
          <a:p>
            <a:pPr marL="107950" indent="0" algn="l">
              <a:buNone/>
            </a:pP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Цель:</a:t>
            </a:r>
            <a:br>
              <a:rPr lang="ru-RU" sz="7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формы и методы организации обучения детей-билингвов и детей-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инофонов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7950" indent="0" algn="l">
              <a:buNone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107950" indent="0" algn="l">
              <a:buNone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1.Выявить основные трудности с детьми для которых русский язык не является родным.</a:t>
            </a:r>
          </a:p>
          <a:p>
            <a:pPr marL="107950" indent="0" algn="l">
              <a:buNone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Рассмотреть основные методики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82489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/>
          <p:nvPr/>
        </p:nvSpPr>
        <p:spPr>
          <a:xfrm>
            <a:off x="783018" y="2012099"/>
            <a:ext cx="850215" cy="764704"/>
          </a:xfrm>
          <a:custGeom>
            <a:avLst/>
            <a:gdLst/>
            <a:ahLst/>
            <a:cxnLst/>
            <a:rect l="l" t="t" r="r" b="b"/>
            <a:pathLst>
              <a:path w="1268978" h="1409592" extrusionOk="0">
                <a:moveTo>
                  <a:pt x="603410" y="773"/>
                </a:moveTo>
                <a:cubicBezTo>
                  <a:pt x="407429" y="-2028"/>
                  <a:pt x="223743" y="117059"/>
                  <a:pt x="110023" y="276685"/>
                </a:cubicBezTo>
                <a:cubicBezTo>
                  <a:pt x="59635" y="347447"/>
                  <a:pt x="20303" y="427526"/>
                  <a:pt x="6269" y="513236"/>
                </a:cubicBezTo>
                <a:cubicBezTo>
                  <a:pt x="-13309" y="632942"/>
                  <a:pt x="17148" y="755006"/>
                  <a:pt x="54564" y="870289"/>
                </a:cubicBezTo>
                <a:cubicBezTo>
                  <a:pt x="111851" y="1046957"/>
                  <a:pt x="195527" y="1229523"/>
                  <a:pt x="354771" y="1325081"/>
                </a:cubicBezTo>
                <a:cubicBezTo>
                  <a:pt x="452923" y="1384049"/>
                  <a:pt x="569857" y="1403214"/>
                  <a:pt x="684197" y="1408875"/>
                </a:cubicBezTo>
                <a:cubicBezTo>
                  <a:pt x="759381" y="1412619"/>
                  <a:pt x="836688" y="1410644"/>
                  <a:pt x="907008" y="1383725"/>
                </a:cubicBezTo>
                <a:cubicBezTo>
                  <a:pt x="969396" y="1359813"/>
                  <a:pt x="1022969" y="1317503"/>
                  <a:pt x="1071794" y="1271892"/>
                </a:cubicBezTo>
                <a:cubicBezTo>
                  <a:pt x="1177937" y="1172796"/>
                  <a:pt x="1279333" y="1027940"/>
                  <a:pt x="1268306" y="875625"/>
                </a:cubicBezTo>
                <a:cubicBezTo>
                  <a:pt x="1258517" y="740441"/>
                  <a:pt x="1149072" y="642052"/>
                  <a:pt x="1087126" y="528391"/>
                </a:cubicBezTo>
                <a:cubicBezTo>
                  <a:pt x="1027362" y="418681"/>
                  <a:pt x="1023971" y="285383"/>
                  <a:pt x="951912" y="182985"/>
                </a:cubicBezTo>
                <a:cubicBezTo>
                  <a:pt x="874163" y="72449"/>
                  <a:pt x="738152" y="2719"/>
                  <a:pt x="603410" y="77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4565334" y="2012099"/>
            <a:ext cx="850215" cy="764704"/>
          </a:xfrm>
          <a:custGeom>
            <a:avLst/>
            <a:gdLst/>
            <a:ahLst/>
            <a:cxnLst/>
            <a:rect l="l" t="t" r="r" b="b"/>
            <a:pathLst>
              <a:path w="1268978" h="1409592" extrusionOk="0">
                <a:moveTo>
                  <a:pt x="603410" y="773"/>
                </a:moveTo>
                <a:cubicBezTo>
                  <a:pt x="407429" y="-2028"/>
                  <a:pt x="223743" y="117059"/>
                  <a:pt x="110023" y="276685"/>
                </a:cubicBezTo>
                <a:cubicBezTo>
                  <a:pt x="59635" y="347447"/>
                  <a:pt x="20303" y="427526"/>
                  <a:pt x="6269" y="513236"/>
                </a:cubicBezTo>
                <a:cubicBezTo>
                  <a:pt x="-13309" y="632942"/>
                  <a:pt x="17148" y="755006"/>
                  <a:pt x="54564" y="870289"/>
                </a:cubicBezTo>
                <a:cubicBezTo>
                  <a:pt x="111851" y="1046957"/>
                  <a:pt x="195527" y="1229523"/>
                  <a:pt x="354771" y="1325081"/>
                </a:cubicBezTo>
                <a:cubicBezTo>
                  <a:pt x="452923" y="1384049"/>
                  <a:pt x="569857" y="1403214"/>
                  <a:pt x="684197" y="1408875"/>
                </a:cubicBezTo>
                <a:cubicBezTo>
                  <a:pt x="759381" y="1412619"/>
                  <a:pt x="836688" y="1410644"/>
                  <a:pt x="907008" y="1383725"/>
                </a:cubicBezTo>
                <a:cubicBezTo>
                  <a:pt x="969396" y="1359813"/>
                  <a:pt x="1022969" y="1317503"/>
                  <a:pt x="1071794" y="1271892"/>
                </a:cubicBezTo>
                <a:cubicBezTo>
                  <a:pt x="1177937" y="1172796"/>
                  <a:pt x="1279333" y="1027940"/>
                  <a:pt x="1268306" y="875625"/>
                </a:cubicBezTo>
                <a:cubicBezTo>
                  <a:pt x="1258517" y="740441"/>
                  <a:pt x="1149072" y="642052"/>
                  <a:pt x="1087126" y="528391"/>
                </a:cubicBezTo>
                <a:cubicBezTo>
                  <a:pt x="1027362" y="418681"/>
                  <a:pt x="1023971" y="285383"/>
                  <a:pt x="951912" y="182985"/>
                </a:cubicBezTo>
                <a:cubicBezTo>
                  <a:pt x="874163" y="72449"/>
                  <a:pt x="738152" y="2719"/>
                  <a:pt x="603410" y="7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8347651" y="2012099"/>
            <a:ext cx="850215" cy="764704"/>
          </a:xfrm>
          <a:custGeom>
            <a:avLst/>
            <a:gdLst/>
            <a:ahLst/>
            <a:cxnLst/>
            <a:rect l="l" t="t" r="r" b="b"/>
            <a:pathLst>
              <a:path w="1268978" h="1409592" extrusionOk="0">
                <a:moveTo>
                  <a:pt x="603410" y="773"/>
                </a:moveTo>
                <a:cubicBezTo>
                  <a:pt x="407429" y="-2028"/>
                  <a:pt x="223743" y="117059"/>
                  <a:pt x="110023" y="276685"/>
                </a:cubicBezTo>
                <a:cubicBezTo>
                  <a:pt x="59635" y="347447"/>
                  <a:pt x="20303" y="427526"/>
                  <a:pt x="6269" y="513236"/>
                </a:cubicBezTo>
                <a:cubicBezTo>
                  <a:pt x="-13309" y="632942"/>
                  <a:pt x="17148" y="755006"/>
                  <a:pt x="54564" y="870289"/>
                </a:cubicBezTo>
                <a:cubicBezTo>
                  <a:pt x="111851" y="1046957"/>
                  <a:pt x="195527" y="1229523"/>
                  <a:pt x="354771" y="1325081"/>
                </a:cubicBezTo>
                <a:cubicBezTo>
                  <a:pt x="452923" y="1384049"/>
                  <a:pt x="569857" y="1403214"/>
                  <a:pt x="684197" y="1408875"/>
                </a:cubicBezTo>
                <a:cubicBezTo>
                  <a:pt x="759381" y="1412619"/>
                  <a:pt x="836688" y="1410644"/>
                  <a:pt x="907008" y="1383725"/>
                </a:cubicBezTo>
                <a:cubicBezTo>
                  <a:pt x="969396" y="1359813"/>
                  <a:pt x="1022969" y="1317503"/>
                  <a:pt x="1071794" y="1271892"/>
                </a:cubicBezTo>
                <a:cubicBezTo>
                  <a:pt x="1177937" y="1172796"/>
                  <a:pt x="1279333" y="1027940"/>
                  <a:pt x="1268306" y="875625"/>
                </a:cubicBezTo>
                <a:cubicBezTo>
                  <a:pt x="1258517" y="740441"/>
                  <a:pt x="1149072" y="642052"/>
                  <a:pt x="1087126" y="528391"/>
                </a:cubicBezTo>
                <a:cubicBezTo>
                  <a:pt x="1027362" y="418681"/>
                  <a:pt x="1023971" y="285383"/>
                  <a:pt x="951912" y="182985"/>
                </a:cubicBezTo>
                <a:cubicBezTo>
                  <a:pt x="874163" y="72449"/>
                  <a:pt x="738152" y="2719"/>
                  <a:pt x="603410" y="77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2"/>
          <p:cNvSpPr/>
          <p:nvPr/>
        </p:nvSpPr>
        <p:spPr>
          <a:xfrm>
            <a:off x="686038" y="3958523"/>
            <a:ext cx="2225974" cy="764704"/>
          </a:xfrm>
          <a:custGeom>
            <a:avLst/>
            <a:gdLst/>
            <a:ahLst/>
            <a:cxnLst/>
            <a:rect l="l" t="t" r="r" b="b"/>
            <a:pathLst>
              <a:path w="1268978" h="1409592" extrusionOk="0">
                <a:moveTo>
                  <a:pt x="603410" y="773"/>
                </a:moveTo>
                <a:cubicBezTo>
                  <a:pt x="407429" y="-2028"/>
                  <a:pt x="223743" y="117059"/>
                  <a:pt x="110023" y="276685"/>
                </a:cubicBezTo>
                <a:cubicBezTo>
                  <a:pt x="59635" y="347447"/>
                  <a:pt x="20303" y="427526"/>
                  <a:pt x="6269" y="513236"/>
                </a:cubicBezTo>
                <a:cubicBezTo>
                  <a:pt x="-13309" y="632942"/>
                  <a:pt x="17148" y="755006"/>
                  <a:pt x="54564" y="870289"/>
                </a:cubicBezTo>
                <a:cubicBezTo>
                  <a:pt x="111851" y="1046957"/>
                  <a:pt x="195527" y="1229523"/>
                  <a:pt x="354771" y="1325081"/>
                </a:cubicBezTo>
                <a:cubicBezTo>
                  <a:pt x="452923" y="1384049"/>
                  <a:pt x="569857" y="1403214"/>
                  <a:pt x="684197" y="1408875"/>
                </a:cubicBezTo>
                <a:cubicBezTo>
                  <a:pt x="759381" y="1412619"/>
                  <a:pt x="836688" y="1410644"/>
                  <a:pt x="907008" y="1383725"/>
                </a:cubicBezTo>
                <a:cubicBezTo>
                  <a:pt x="969396" y="1359813"/>
                  <a:pt x="1022969" y="1317503"/>
                  <a:pt x="1071794" y="1271892"/>
                </a:cubicBezTo>
                <a:cubicBezTo>
                  <a:pt x="1177937" y="1172796"/>
                  <a:pt x="1279333" y="1027940"/>
                  <a:pt x="1268306" y="875625"/>
                </a:cubicBezTo>
                <a:cubicBezTo>
                  <a:pt x="1258517" y="740441"/>
                  <a:pt x="1149072" y="642052"/>
                  <a:pt x="1087126" y="528391"/>
                </a:cubicBezTo>
                <a:cubicBezTo>
                  <a:pt x="1027362" y="418681"/>
                  <a:pt x="1023971" y="285383"/>
                  <a:pt x="951912" y="182985"/>
                </a:cubicBezTo>
                <a:cubicBezTo>
                  <a:pt x="874163" y="72449"/>
                  <a:pt x="738152" y="2719"/>
                  <a:pt x="603410" y="7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2"/>
          <p:cNvSpPr/>
          <p:nvPr/>
        </p:nvSpPr>
        <p:spPr>
          <a:xfrm>
            <a:off x="4468354" y="3958523"/>
            <a:ext cx="850215" cy="764704"/>
          </a:xfrm>
          <a:custGeom>
            <a:avLst/>
            <a:gdLst/>
            <a:ahLst/>
            <a:cxnLst/>
            <a:rect l="l" t="t" r="r" b="b"/>
            <a:pathLst>
              <a:path w="1268978" h="1409592" extrusionOk="0">
                <a:moveTo>
                  <a:pt x="603410" y="773"/>
                </a:moveTo>
                <a:cubicBezTo>
                  <a:pt x="407429" y="-2028"/>
                  <a:pt x="223743" y="117059"/>
                  <a:pt x="110023" y="276685"/>
                </a:cubicBezTo>
                <a:cubicBezTo>
                  <a:pt x="59635" y="347447"/>
                  <a:pt x="20303" y="427526"/>
                  <a:pt x="6269" y="513236"/>
                </a:cubicBezTo>
                <a:cubicBezTo>
                  <a:pt x="-13309" y="632942"/>
                  <a:pt x="17148" y="755006"/>
                  <a:pt x="54564" y="870289"/>
                </a:cubicBezTo>
                <a:cubicBezTo>
                  <a:pt x="111851" y="1046957"/>
                  <a:pt x="195527" y="1229523"/>
                  <a:pt x="354771" y="1325081"/>
                </a:cubicBezTo>
                <a:cubicBezTo>
                  <a:pt x="452923" y="1384049"/>
                  <a:pt x="569857" y="1403214"/>
                  <a:pt x="684197" y="1408875"/>
                </a:cubicBezTo>
                <a:cubicBezTo>
                  <a:pt x="759381" y="1412619"/>
                  <a:pt x="836688" y="1410644"/>
                  <a:pt x="907008" y="1383725"/>
                </a:cubicBezTo>
                <a:cubicBezTo>
                  <a:pt x="969396" y="1359813"/>
                  <a:pt x="1022969" y="1317503"/>
                  <a:pt x="1071794" y="1271892"/>
                </a:cubicBezTo>
                <a:cubicBezTo>
                  <a:pt x="1177937" y="1172796"/>
                  <a:pt x="1279333" y="1027940"/>
                  <a:pt x="1268306" y="875625"/>
                </a:cubicBezTo>
                <a:cubicBezTo>
                  <a:pt x="1258517" y="740441"/>
                  <a:pt x="1149072" y="642052"/>
                  <a:pt x="1087126" y="528391"/>
                </a:cubicBezTo>
                <a:cubicBezTo>
                  <a:pt x="1027362" y="418681"/>
                  <a:pt x="1023971" y="285383"/>
                  <a:pt x="951912" y="182985"/>
                </a:cubicBezTo>
                <a:cubicBezTo>
                  <a:pt x="874163" y="72449"/>
                  <a:pt x="738152" y="2719"/>
                  <a:pt x="603410" y="7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2"/>
          <p:cNvSpPr/>
          <p:nvPr/>
        </p:nvSpPr>
        <p:spPr>
          <a:xfrm>
            <a:off x="8250671" y="3958523"/>
            <a:ext cx="850215" cy="764704"/>
          </a:xfrm>
          <a:custGeom>
            <a:avLst/>
            <a:gdLst/>
            <a:ahLst/>
            <a:cxnLst/>
            <a:rect l="l" t="t" r="r" b="b"/>
            <a:pathLst>
              <a:path w="1268978" h="1409592" extrusionOk="0">
                <a:moveTo>
                  <a:pt x="603410" y="773"/>
                </a:moveTo>
                <a:cubicBezTo>
                  <a:pt x="407429" y="-2028"/>
                  <a:pt x="223743" y="117059"/>
                  <a:pt x="110023" y="276685"/>
                </a:cubicBezTo>
                <a:cubicBezTo>
                  <a:pt x="59635" y="347447"/>
                  <a:pt x="20303" y="427526"/>
                  <a:pt x="6269" y="513236"/>
                </a:cubicBezTo>
                <a:cubicBezTo>
                  <a:pt x="-13309" y="632942"/>
                  <a:pt x="17148" y="755006"/>
                  <a:pt x="54564" y="870289"/>
                </a:cubicBezTo>
                <a:cubicBezTo>
                  <a:pt x="111851" y="1046957"/>
                  <a:pt x="195527" y="1229523"/>
                  <a:pt x="354771" y="1325081"/>
                </a:cubicBezTo>
                <a:cubicBezTo>
                  <a:pt x="452923" y="1384049"/>
                  <a:pt x="569857" y="1403214"/>
                  <a:pt x="684197" y="1408875"/>
                </a:cubicBezTo>
                <a:cubicBezTo>
                  <a:pt x="759381" y="1412619"/>
                  <a:pt x="836688" y="1410644"/>
                  <a:pt x="907008" y="1383725"/>
                </a:cubicBezTo>
                <a:cubicBezTo>
                  <a:pt x="969396" y="1359813"/>
                  <a:pt x="1022969" y="1317503"/>
                  <a:pt x="1071794" y="1271892"/>
                </a:cubicBezTo>
                <a:cubicBezTo>
                  <a:pt x="1177937" y="1172796"/>
                  <a:pt x="1279333" y="1027940"/>
                  <a:pt x="1268306" y="875625"/>
                </a:cubicBezTo>
                <a:cubicBezTo>
                  <a:pt x="1258517" y="740441"/>
                  <a:pt x="1149072" y="642052"/>
                  <a:pt x="1087126" y="528391"/>
                </a:cubicBezTo>
                <a:cubicBezTo>
                  <a:pt x="1027362" y="418681"/>
                  <a:pt x="1023971" y="285383"/>
                  <a:pt x="951912" y="182985"/>
                </a:cubicBezTo>
                <a:cubicBezTo>
                  <a:pt x="874163" y="72449"/>
                  <a:pt x="738152" y="2719"/>
                  <a:pt x="603410" y="77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2"/>
          <p:cNvSpPr txBox="1">
            <a:spLocks noGrp="1"/>
          </p:cNvSpPr>
          <p:nvPr>
            <p:ph type="title"/>
          </p:nvPr>
        </p:nvSpPr>
        <p:spPr>
          <a:xfrm>
            <a:off x="698859" y="751875"/>
            <a:ext cx="10806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Трудности при обучении грамматике детей-билингвов и детей-</a:t>
            </a:r>
            <a:r>
              <a:rPr lang="ru-RU" sz="3600" dirty="0" err="1"/>
              <a:t>инофонов</a:t>
            </a:r>
            <a:r>
              <a:rPr lang="ru-RU" sz="3600" dirty="0"/>
              <a:t>.</a:t>
            </a:r>
            <a:endParaRPr sz="3600" dirty="0"/>
          </a:p>
        </p:txBody>
      </p:sp>
      <p:sp>
        <p:nvSpPr>
          <p:cNvPr id="296" name="Google Shape;296;p22"/>
          <p:cNvSpPr txBox="1">
            <a:spLocks noGrp="1"/>
          </p:cNvSpPr>
          <p:nvPr>
            <p:ph type="title" idx="7"/>
          </p:nvPr>
        </p:nvSpPr>
        <p:spPr>
          <a:xfrm>
            <a:off x="580359" y="4362993"/>
            <a:ext cx="3294600" cy="4203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4.Многозначность слов</a:t>
            </a:r>
            <a:endParaRPr sz="1800" dirty="0"/>
          </a:p>
        </p:txBody>
      </p:sp>
      <p:sp>
        <p:nvSpPr>
          <p:cNvPr id="297" name="Google Shape;297;p22"/>
          <p:cNvSpPr txBox="1">
            <a:spLocks noGrp="1"/>
          </p:cNvSpPr>
          <p:nvPr>
            <p:ph type="title" idx="8"/>
          </p:nvPr>
        </p:nvSpPr>
        <p:spPr>
          <a:xfrm>
            <a:off x="4514362" y="4362994"/>
            <a:ext cx="3176100" cy="118871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5. Род несклоняемых существительных иноязычного происхождения</a:t>
            </a:r>
            <a:endParaRPr sz="1800" dirty="0"/>
          </a:p>
        </p:txBody>
      </p:sp>
      <p:sp>
        <p:nvSpPr>
          <p:cNvPr id="300" name="Google Shape;300;p22"/>
          <p:cNvSpPr txBox="1">
            <a:spLocks noGrp="1"/>
          </p:cNvSpPr>
          <p:nvPr>
            <p:ph type="title" idx="14"/>
          </p:nvPr>
        </p:nvSpPr>
        <p:spPr>
          <a:xfrm>
            <a:off x="8329864" y="2113998"/>
            <a:ext cx="3073693" cy="184445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3.В родном языке детей-</a:t>
            </a:r>
            <a:r>
              <a:rPr lang="ru-RU" sz="1800" dirty="0" err="1"/>
              <a:t>инофонов</a:t>
            </a:r>
            <a:r>
              <a:rPr lang="ru-RU" sz="1800" dirty="0"/>
              <a:t> на вопрос «кто?» отвечает только человек, а все остальные слова отвечают на вопрос «что?»(в том числе и названия животных и птиц</a:t>
            </a:r>
            <a:r>
              <a:rPr lang="ru-RU" sz="1600" dirty="0"/>
              <a:t>)</a:t>
            </a:r>
            <a:endParaRPr sz="1600" dirty="0"/>
          </a:p>
        </p:txBody>
      </p:sp>
      <p:sp>
        <p:nvSpPr>
          <p:cNvPr id="301" name="Google Shape;301;p22"/>
          <p:cNvSpPr txBox="1">
            <a:spLocks noGrp="1"/>
          </p:cNvSpPr>
          <p:nvPr>
            <p:ph type="title" idx="15"/>
          </p:nvPr>
        </p:nvSpPr>
        <p:spPr>
          <a:xfrm>
            <a:off x="8227457" y="4362994"/>
            <a:ext cx="3176100" cy="118871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6.Правописание слов, не проверяемых ударением.</a:t>
            </a:r>
            <a:endParaRPr sz="18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5EC2BDE-121F-4E4D-921A-1EDFC3982811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490775" y="2113998"/>
            <a:ext cx="3294600" cy="1844456"/>
          </a:xfrm>
        </p:spPr>
        <p:txBody>
          <a:bodyPr/>
          <a:lstStyle/>
          <a:p>
            <a:r>
              <a:rPr lang="ru-RU" sz="1800" dirty="0"/>
              <a:t>1.Большое количество синонимов. Поэтому ученикам сложно подобрать слово, которое уместно употребить в той или иной речевой ситуации.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81D6A59-2C19-49CD-881F-3F0FFD10DF72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4547548" y="2113998"/>
            <a:ext cx="3294600" cy="1844456"/>
          </a:xfrm>
        </p:spPr>
        <p:txBody>
          <a:bodyPr/>
          <a:lstStyle/>
          <a:p>
            <a:r>
              <a:rPr lang="ru-RU" sz="1800" dirty="0"/>
              <a:t>2.Ошибки при употреблении глагольных форм русского языка.</a:t>
            </a:r>
            <a:br>
              <a:rPr lang="ru-RU" sz="1800" dirty="0"/>
            </a:br>
            <a:r>
              <a:rPr lang="ru-RU" sz="1800" dirty="0"/>
              <a:t>Они пришли на машине.(вместо «Они приехали на машине»)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0A9191-162B-4CB2-A0E9-FD7C017E3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63805" y="1295400"/>
            <a:ext cx="4397191" cy="42671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107EB9-B954-4C4A-9B76-1280218E5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419324" y="1271867"/>
            <a:ext cx="4350126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"/>
          <p:cNvSpPr txBox="1">
            <a:spLocks noGrp="1"/>
          </p:cNvSpPr>
          <p:nvPr>
            <p:ph type="title"/>
          </p:nvPr>
        </p:nvSpPr>
        <p:spPr>
          <a:xfrm>
            <a:off x="618565" y="309282"/>
            <a:ext cx="10179423" cy="404756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Этимологический анализ как метод повысить функциональную грамотность в полиэтнических классах.</a:t>
            </a:r>
            <a:br>
              <a:rPr lang="ru-RU" sz="1600" dirty="0"/>
            </a:br>
            <a:r>
              <a:rPr lang="ru-RU" sz="1800" dirty="0"/>
              <a:t>1.Детей-билингвов и детей –</a:t>
            </a:r>
            <a:r>
              <a:rPr lang="ru-RU" sz="1800" dirty="0" err="1"/>
              <a:t>инофонов</a:t>
            </a:r>
            <a:r>
              <a:rPr lang="ru-RU" sz="1800" dirty="0"/>
              <a:t> надо научить правильно пользоваться такими грамматическими категориями русского языка, как род, число, падеж, время, лицо, вид и </a:t>
            </a:r>
            <a:r>
              <a:rPr lang="ru-RU" sz="1800" dirty="0" err="1"/>
              <a:t>др</a:t>
            </a:r>
            <a:r>
              <a:rPr lang="ru-RU" sz="1800" dirty="0"/>
              <a:t>; употреблять простые и сложные предложения.</a:t>
            </a:r>
            <a:br>
              <a:rPr lang="ru-RU" sz="1800" dirty="0"/>
            </a:br>
            <a:r>
              <a:rPr lang="ru-RU" sz="1800" dirty="0"/>
              <a:t>2.Особое место уделять интегрированным урокам (дети начинают анализировать).Учитель даёт заучивание стихотворений с изучаемыми словами, дети разыгрывают их, составляют диалоги. Например, было дано задание: объяснить значение слов </a:t>
            </a:r>
            <a:r>
              <a:rPr lang="ru-RU" sz="1800" b="1" dirty="0"/>
              <a:t>такса</a:t>
            </a:r>
            <a:r>
              <a:rPr lang="ru-RU" sz="1800" dirty="0"/>
              <a:t> с помощью этимологического словаря в стихотворении «Такса» поэта </a:t>
            </a:r>
            <a:r>
              <a:rPr lang="ru-RU" sz="1800" dirty="0" err="1"/>
              <a:t>Я.Козловского</a:t>
            </a:r>
            <a:r>
              <a:rPr lang="ru-RU" sz="1800" dirty="0"/>
              <a:t>?</a:t>
            </a:r>
            <a:br>
              <a:rPr lang="ru-RU" sz="1800" dirty="0"/>
            </a:br>
            <a:r>
              <a:rPr lang="ru-RU" sz="1800" dirty="0"/>
              <a:t>Сев в такси,                                                  Такса(нем.) -</a:t>
            </a:r>
            <a:r>
              <a:rPr lang="en-US" sz="1800" dirty="0"/>
              <a:t>Dachshund </a:t>
            </a:r>
            <a:r>
              <a:rPr lang="ru-RU" sz="1800" dirty="0"/>
              <a:t>«барсук» и «собака»</a:t>
            </a:r>
            <a:br>
              <a:rPr lang="ru-RU" sz="1800" dirty="0"/>
            </a:br>
            <a:r>
              <a:rPr lang="ru-RU" sz="1800" dirty="0"/>
              <a:t>Спросила </a:t>
            </a:r>
            <a:r>
              <a:rPr lang="ru-RU" sz="1800" b="1" dirty="0"/>
              <a:t>такса:</a:t>
            </a:r>
            <a:br>
              <a:rPr lang="ru-RU" sz="1800" dirty="0"/>
            </a:br>
            <a:r>
              <a:rPr lang="ru-RU" sz="1800" dirty="0"/>
              <a:t>-За проезд                                                     Такса (лат.)-</a:t>
            </a:r>
            <a:r>
              <a:rPr lang="en-US" sz="1800" dirty="0"/>
              <a:t> </a:t>
            </a:r>
            <a:r>
              <a:rPr lang="en-US" sz="1800" dirty="0" err="1"/>
              <a:t>taxare</a:t>
            </a:r>
            <a:r>
              <a:rPr lang="en-US" sz="1800" dirty="0"/>
              <a:t> </a:t>
            </a:r>
            <a:r>
              <a:rPr lang="ru-RU" sz="1800" dirty="0"/>
              <a:t>«расценка товаров»</a:t>
            </a:r>
            <a:br>
              <a:rPr lang="ru-RU" sz="1800" dirty="0"/>
            </a:br>
            <a:r>
              <a:rPr lang="ru-RU" sz="1800" dirty="0"/>
              <a:t>Какая </a:t>
            </a:r>
            <a:r>
              <a:rPr lang="ru-RU" sz="1800" b="1" dirty="0"/>
              <a:t>такса? </a:t>
            </a:r>
            <a:br>
              <a:rPr lang="ru-RU" sz="1800" b="1" dirty="0"/>
            </a:br>
            <a:r>
              <a:rPr lang="ru-RU" sz="1600" dirty="0"/>
              <a:t>3.</a:t>
            </a:r>
            <a:r>
              <a:rPr lang="ru-RU" sz="1800" dirty="0"/>
              <a:t>Этимологический анализ слов делается при изучении многих тем на уроках русского языка, так как история происхождения слова в некоторых случаях помогает легко объяснить его правописание. Примеры: «здравствуйте» имеет непроизносимый согласный «в», так как образовано от «здравый» Близкие по значению слова: «поздравить», «здоровый», «здороваться»; спасибо- «Спаси» «Бог» ; велосипед(франц.) </a:t>
            </a:r>
            <a:r>
              <a:rPr lang="en-US" sz="1800" dirty="0" err="1"/>
              <a:t>velox</a:t>
            </a:r>
            <a:r>
              <a:rPr lang="en-US" sz="1800" dirty="0"/>
              <a:t> </a:t>
            </a:r>
            <a:r>
              <a:rPr lang="ru-RU" sz="1800" dirty="0"/>
              <a:t>«быстрый» </a:t>
            </a:r>
            <a:r>
              <a:rPr lang="en-US" sz="1800" dirty="0"/>
              <a:t>ped </a:t>
            </a:r>
            <a:r>
              <a:rPr lang="ru-RU" sz="1800" dirty="0"/>
              <a:t>«нога» и др. </a:t>
            </a:r>
            <a:br>
              <a:rPr lang="ru-RU" sz="1800" dirty="0"/>
            </a:br>
            <a:r>
              <a:rPr lang="ru-RU" sz="1800" dirty="0"/>
              <a:t>4.Дидактические игры: распределить на группы слова, включая два типа иноязычных </a:t>
            </a:r>
            <a:br>
              <a:rPr lang="ru-RU" sz="1800" dirty="0"/>
            </a:br>
            <a:r>
              <a:rPr lang="ru-RU" sz="1800" dirty="0"/>
              <a:t>элементов: -ман_(греч. </a:t>
            </a:r>
            <a:r>
              <a:rPr lang="ru-RU" sz="1800" dirty="0" err="1"/>
              <a:t>манус</a:t>
            </a:r>
            <a:r>
              <a:rPr lang="ru-RU" sz="1800" dirty="0"/>
              <a:t> «рука»); -</a:t>
            </a:r>
            <a:r>
              <a:rPr lang="ru-RU" sz="1800" dirty="0" err="1"/>
              <a:t>мон</a:t>
            </a:r>
            <a:r>
              <a:rPr lang="ru-RU" sz="1800" dirty="0"/>
              <a:t>-(греч. моно «один»): манера, маникюр, монолог, монархия, манускрипт, манжета.</a:t>
            </a:r>
            <a:br>
              <a:rPr lang="ru-RU" sz="1800" dirty="0"/>
            </a:br>
            <a:r>
              <a:rPr lang="ru-RU" sz="1800" dirty="0"/>
              <a:t>5.Составление этимологических словарей, этимология имён (Упр.306,307 с.144), кроссворды, исследовательские задания, инсценировки и др.</a:t>
            </a:r>
            <a:endParaRPr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"/>
          <p:cNvSpPr/>
          <p:nvPr/>
        </p:nvSpPr>
        <p:spPr>
          <a:xfrm rot="1353982">
            <a:off x="170190" y="4295476"/>
            <a:ext cx="1065870" cy="2742034"/>
          </a:xfrm>
          <a:custGeom>
            <a:avLst/>
            <a:gdLst/>
            <a:ahLst/>
            <a:cxnLst/>
            <a:rect l="l" t="t" r="r" b="b"/>
            <a:pathLst>
              <a:path w="398084" h="1024102" extrusionOk="0">
                <a:moveTo>
                  <a:pt x="395901" y="430732"/>
                </a:moveTo>
                <a:cubicBezTo>
                  <a:pt x="399797" y="413883"/>
                  <a:pt x="398330" y="396233"/>
                  <a:pt x="391710" y="380250"/>
                </a:cubicBezTo>
                <a:cubicBezTo>
                  <a:pt x="390891" y="378926"/>
                  <a:pt x="389234" y="378402"/>
                  <a:pt x="387805" y="379012"/>
                </a:cubicBezTo>
                <a:cubicBezTo>
                  <a:pt x="387415" y="378326"/>
                  <a:pt x="386538" y="378097"/>
                  <a:pt x="385853" y="378488"/>
                </a:cubicBezTo>
                <a:cubicBezTo>
                  <a:pt x="385633" y="378612"/>
                  <a:pt x="385453" y="378792"/>
                  <a:pt x="385329" y="379012"/>
                </a:cubicBezTo>
                <a:cubicBezTo>
                  <a:pt x="385329" y="380345"/>
                  <a:pt x="384281" y="381679"/>
                  <a:pt x="383709" y="383012"/>
                </a:cubicBezTo>
                <a:cubicBezTo>
                  <a:pt x="369136" y="401395"/>
                  <a:pt x="354182" y="419588"/>
                  <a:pt x="338847" y="437400"/>
                </a:cubicBezTo>
                <a:cubicBezTo>
                  <a:pt x="331036" y="446353"/>
                  <a:pt x="323226" y="455212"/>
                  <a:pt x="315320" y="463974"/>
                </a:cubicBezTo>
                <a:cubicBezTo>
                  <a:pt x="307414" y="472738"/>
                  <a:pt x="299508" y="488168"/>
                  <a:pt x="289697" y="472833"/>
                </a:cubicBezTo>
                <a:cubicBezTo>
                  <a:pt x="288802" y="471347"/>
                  <a:pt x="286878" y="470861"/>
                  <a:pt x="285383" y="471757"/>
                </a:cubicBezTo>
                <a:cubicBezTo>
                  <a:pt x="285192" y="471871"/>
                  <a:pt x="285002" y="472004"/>
                  <a:pt x="284840" y="472166"/>
                </a:cubicBezTo>
                <a:cubicBezTo>
                  <a:pt x="273124" y="487025"/>
                  <a:pt x="278553" y="504932"/>
                  <a:pt x="279601" y="522649"/>
                </a:cubicBezTo>
                <a:cubicBezTo>
                  <a:pt x="281287" y="554605"/>
                  <a:pt x="278658" y="586647"/>
                  <a:pt x="271790" y="617899"/>
                </a:cubicBezTo>
                <a:cubicBezTo>
                  <a:pt x="244816" y="647893"/>
                  <a:pt x="221946" y="681325"/>
                  <a:pt x="203782" y="717340"/>
                </a:cubicBezTo>
                <a:cubicBezTo>
                  <a:pt x="203601" y="716692"/>
                  <a:pt x="203382" y="716054"/>
                  <a:pt x="203115" y="715435"/>
                </a:cubicBezTo>
                <a:cubicBezTo>
                  <a:pt x="204258" y="708100"/>
                  <a:pt x="205306" y="700671"/>
                  <a:pt x="206258" y="693337"/>
                </a:cubicBezTo>
                <a:cubicBezTo>
                  <a:pt x="218327" y="590457"/>
                  <a:pt x="217145" y="486454"/>
                  <a:pt x="202734" y="383869"/>
                </a:cubicBezTo>
                <a:cubicBezTo>
                  <a:pt x="233024" y="316242"/>
                  <a:pt x="263123" y="249472"/>
                  <a:pt x="259884" y="173557"/>
                </a:cubicBezTo>
                <a:cubicBezTo>
                  <a:pt x="259846" y="171824"/>
                  <a:pt x="258417" y="170443"/>
                  <a:pt x="256674" y="170481"/>
                </a:cubicBezTo>
                <a:cubicBezTo>
                  <a:pt x="255884" y="170490"/>
                  <a:pt x="255122" y="170814"/>
                  <a:pt x="254550" y="171366"/>
                </a:cubicBezTo>
                <a:cubicBezTo>
                  <a:pt x="243330" y="182778"/>
                  <a:pt x="233890" y="195817"/>
                  <a:pt x="226547" y="210038"/>
                </a:cubicBezTo>
                <a:cubicBezTo>
                  <a:pt x="228166" y="184416"/>
                  <a:pt x="228738" y="158889"/>
                  <a:pt x="228071" y="133266"/>
                </a:cubicBezTo>
                <a:cubicBezTo>
                  <a:pt x="227499" y="113740"/>
                  <a:pt x="230738" y="84213"/>
                  <a:pt x="220832" y="66591"/>
                </a:cubicBezTo>
                <a:cubicBezTo>
                  <a:pt x="214164" y="54781"/>
                  <a:pt x="207401" y="58972"/>
                  <a:pt x="197400" y="56305"/>
                </a:cubicBezTo>
                <a:lnTo>
                  <a:pt x="193876" y="57924"/>
                </a:lnTo>
                <a:cubicBezTo>
                  <a:pt x="190828" y="56495"/>
                  <a:pt x="187780" y="46113"/>
                  <a:pt x="186351" y="43160"/>
                </a:cubicBezTo>
                <a:lnTo>
                  <a:pt x="166063" y="1440"/>
                </a:lnTo>
                <a:cubicBezTo>
                  <a:pt x="165149" y="-36"/>
                  <a:pt x="163206" y="-484"/>
                  <a:pt x="161729" y="441"/>
                </a:cubicBezTo>
                <a:cubicBezTo>
                  <a:pt x="161329" y="688"/>
                  <a:pt x="160986" y="1031"/>
                  <a:pt x="160729" y="1440"/>
                </a:cubicBezTo>
                <a:cubicBezTo>
                  <a:pt x="149299" y="24615"/>
                  <a:pt x="138250" y="47856"/>
                  <a:pt x="127582" y="71164"/>
                </a:cubicBezTo>
                <a:cubicBezTo>
                  <a:pt x="126820" y="72783"/>
                  <a:pt x="125677" y="76688"/>
                  <a:pt x="124248" y="80022"/>
                </a:cubicBezTo>
                <a:cubicBezTo>
                  <a:pt x="123477" y="79851"/>
                  <a:pt x="122715" y="80336"/>
                  <a:pt x="122543" y="81108"/>
                </a:cubicBezTo>
                <a:cubicBezTo>
                  <a:pt x="122448" y="81527"/>
                  <a:pt x="122553" y="81965"/>
                  <a:pt x="122820" y="82308"/>
                </a:cubicBezTo>
                <a:lnTo>
                  <a:pt x="122820" y="82308"/>
                </a:lnTo>
                <a:cubicBezTo>
                  <a:pt x="122372" y="83394"/>
                  <a:pt x="121610" y="84327"/>
                  <a:pt x="120629" y="84975"/>
                </a:cubicBezTo>
                <a:lnTo>
                  <a:pt x="119772" y="84975"/>
                </a:lnTo>
                <a:cubicBezTo>
                  <a:pt x="119772" y="84975"/>
                  <a:pt x="119010" y="83832"/>
                  <a:pt x="116819" y="82974"/>
                </a:cubicBezTo>
                <a:cubicBezTo>
                  <a:pt x="111008" y="80784"/>
                  <a:pt x="103865" y="72688"/>
                  <a:pt x="97769" y="69830"/>
                </a:cubicBezTo>
                <a:cubicBezTo>
                  <a:pt x="96255" y="68992"/>
                  <a:pt x="94340" y="69535"/>
                  <a:pt x="93492" y="71049"/>
                </a:cubicBezTo>
                <a:cubicBezTo>
                  <a:pt x="93254" y="71497"/>
                  <a:pt x="93111" y="71992"/>
                  <a:pt x="93101" y="72497"/>
                </a:cubicBezTo>
                <a:cubicBezTo>
                  <a:pt x="93101" y="101072"/>
                  <a:pt x="93101" y="128695"/>
                  <a:pt x="95102" y="156793"/>
                </a:cubicBezTo>
                <a:cubicBezTo>
                  <a:pt x="95102" y="160889"/>
                  <a:pt x="100055" y="192798"/>
                  <a:pt x="97769" y="194227"/>
                </a:cubicBezTo>
                <a:cubicBezTo>
                  <a:pt x="93863" y="196703"/>
                  <a:pt x="73480" y="178606"/>
                  <a:pt x="69194" y="175177"/>
                </a:cubicBezTo>
                <a:cubicBezTo>
                  <a:pt x="67765" y="174281"/>
                  <a:pt x="65888" y="174710"/>
                  <a:pt x="64993" y="176139"/>
                </a:cubicBezTo>
                <a:cubicBezTo>
                  <a:pt x="64669" y="176643"/>
                  <a:pt x="64508" y="177243"/>
                  <a:pt x="64526" y="177844"/>
                </a:cubicBezTo>
                <a:cubicBezTo>
                  <a:pt x="76147" y="264902"/>
                  <a:pt x="161491" y="310241"/>
                  <a:pt x="197115" y="385203"/>
                </a:cubicBezTo>
                <a:lnTo>
                  <a:pt x="197115" y="385203"/>
                </a:lnTo>
                <a:cubicBezTo>
                  <a:pt x="211793" y="490378"/>
                  <a:pt x="212440" y="597039"/>
                  <a:pt x="199020" y="702385"/>
                </a:cubicBezTo>
                <a:cubicBezTo>
                  <a:pt x="187437" y="666505"/>
                  <a:pt x="169463" y="633005"/>
                  <a:pt x="145965" y="603516"/>
                </a:cubicBezTo>
                <a:cubicBezTo>
                  <a:pt x="146270" y="546918"/>
                  <a:pt x="124896" y="492359"/>
                  <a:pt x="86244" y="451021"/>
                </a:cubicBezTo>
                <a:cubicBezTo>
                  <a:pt x="84996" y="449811"/>
                  <a:pt x="83005" y="449840"/>
                  <a:pt x="81796" y="451078"/>
                </a:cubicBezTo>
                <a:cubicBezTo>
                  <a:pt x="81243" y="451649"/>
                  <a:pt x="80929" y="452411"/>
                  <a:pt x="80910" y="453211"/>
                </a:cubicBezTo>
                <a:cubicBezTo>
                  <a:pt x="73099" y="457402"/>
                  <a:pt x="67480" y="456259"/>
                  <a:pt x="64050" y="449878"/>
                </a:cubicBezTo>
                <a:cubicBezTo>
                  <a:pt x="61126" y="446458"/>
                  <a:pt x="57945" y="443277"/>
                  <a:pt x="54525" y="440353"/>
                </a:cubicBezTo>
                <a:cubicBezTo>
                  <a:pt x="50915" y="437076"/>
                  <a:pt x="47067" y="434085"/>
                  <a:pt x="43000" y="431399"/>
                </a:cubicBezTo>
                <a:cubicBezTo>
                  <a:pt x="31094" y="423750"/>
                  <a:pt x="17787" y="418540"/>
                  <a:pt x="3852" y="416064"/>
                </a:cubicBezTo>
                <a:cubicBezTo>
                  <a:pt x="2166" y="415645"/>
                  <a:pt x="462" y="416674"/>
                  <a:pt x="42" y="418350"/>
                </a:cubicBezTo>
                <a:cubicBezTo>
                  <a:pt x="-81" y="418855"/>
                  <a:pt x="-81" y="419379"/>
                  <a:pt x="42" y="419874"/>
                </a:cubicBezTo>
                <a:cubicBezTo>
                  <a:pt x="4424" y="435114"/>
                  <a:pt x="8901" y="450287"/>
                  <a:pt x="13472" y="465403"/>
                </a:cubicBezTo>
                <a:cubicBezTo>
                  <a:pt x="16768" y="473014"/>
                  <a:pt x="18921" y="481072"/>
                  <a:pt x="19855" y="489311"/>
                </a:cubicBezTo>
                <a:cubicBezTo>
                  <a:pt x="18616" y="493216"/>
                  <a:pt x="12425" y="492645"/>
                  <a:pt x="10330" y="498836"/>
                </a:cubicBezTo>
                <a:cubicBezTo>
                  <a:pt x="8234" y="505027"/>
                  <a:pt x="12996" y="511409"/>
                  <a:pt x="15949" y="516743"/>
                </a:cubicBezTo>
                <a:cubicBezTo>
                  <a:pt x="27846" y="536784"/>
                  <a:pt x="43772" y="554138"/>
                  <a:pt x="62717" y="567702"/>
                </a:cubicBezTo>
                <a:cubicBezTo>
                  <a:pt x="83862" y="583228"/>
                  <a:pt x="110342" y="586752"/>
                  <a:pt x="131963" y="599611"/>
                </a:cubicBezTo>
                <a:cubicBezTo>
                  <a:pt x="164539" y="632377"/>
                  <a:pt x="181303" y="674858"/>
                  <a:pt x="196639" y="717625"/>
                </a:cubicBezTo>
                <a:lnTo>
                  <a:pt x="196639" y="720673"/>
                </a:lnTo>
                <a:cubicBezTo>
                  <a:pt x="195114" y="730960"/>
                  <a:pt x="193400" y="741152"/>
                  <a:pt x="191495" y="751439"/>
                </a:cubicBezTo>
                <a:cubicBezTo>
                  <a:pt x="191495" y="752582"/>
                  <a:pt x="190732" y="753630"/>
                  <a:pt x="190447" y="754773"/>
                </a:cubicBezTo>
                <a:cubicBezTo>
                  <a:pt x="190247" y="755392"/>
                  <a:pt x="190247" y="756059"/>
                  <a:pt x="190447" y="756678"/>
                </a:cubicBezTo>
                <a:cubicBezTo>
                  <a:pt x="182446" y="799255"/>
                  <a:pt x="172064" y="842403"/>
                  <a:pt x="165206" y="884980"/>
                </a:cubicBezTo>
                <a:cubicBezTo>
                  <a:pt x="158338" y="863063"/>
                  <a:pt x="148737" y="842108"/>
                  <a:pt x="136631" y="822591"/>
                </a:cubicBezTo>
                <a:cubicBezTo>
                  <a:pt x="147965" y="800588"/>
                  <a:pt x="146918" y="775537"/>
                  <a:pt x="146156" y="751344"/>
                </a:cubicBezTo>
                <a:cubicBezTo>
                  <a:pt x="145299" y="733056"/>
                  <a:pt x="143203" y="716197"/>
                  <a:pt x="127868" y="704576"/>
                </a:cubicBezTo>
                <a:cubicBezTo>
                  <a:pt x="126887" y="704052"/>
                  <a:pt x="125706" y="704052"/>
                  <a:pt x="124724" y="704576"/>
                </a:cubicBezTo>
                <a:cubicBezTo>
                  <a:pt x="116342" y="709910"/>
                  <a:pt x="107865" y="684478"/>
                  <a:pt x="102150" y="677335"/>
                </a:cubicBezTo>
                <a:cubicBezTo>
                  <a:pt x="94626" y="667810"/>
                  <a:pt x="81005" y="648760"/>
                  <a:pt x="69003" y="645331"/>
                </a:cubicBezTo>
                <a:cubicBezTo>
                  <a:pt x="50715" y="640663"/>
                  <a:pt x="51668" y="667714"/>
                  <a:pt x="52144" y="679430"/>
                </a:cubicBezTo>
                <a:cubicBezTo>
                  <a:pt x="52582" y="685821"/>
                  <a:pt x="53401" y="692184"/>
                  <a:pt x="54620" y="698480"/>
                </a:cubicBezTo>
                <a:cubicBezTo>
                  <a:pt x="59497" y="710758"/>
                  <a:pt x="55326" y="724779"/>
                  <a:pt x="44524" y="732389"/>
                </a:cubicBezTo>
                <a:cubicBezTo>
                  <a:pt x="42619" y="733761"/>
                  <a:pt x="40914" y="735390"/>
                  <a:pt x="39476" y="737247"/>
                </a:cubicBezTo>
                <a:cubicBezTo>
                  <a:pt x="37523" y="742257"/>
                  <a:pt x="38314" y="747924"/>
                  <a:pt x="41571" y="752201"/>
                </a:cubicBezTo>
                <a:cubicBezTo>
                  <a:pt x="48430" y="764774"/>
                  <a:pt x="70146" y="777347"/>
                  <a:pt x="81290" y="786205"/>
                </a:cubicBezTo>
                <a:cubicBezTo>
                  <a:pt x="96721" y="798397"/>
                  <a:pt x="112628" y="809923"/>
                  <a:pt x="128915" y="821162"/>
                </a:cubicBezTo>
                <a:cubicBezTo>
                  <a:pt x="144784" y="845203"/>
                  <a:pt x="156681" y="871635"/>
                  <a:pt x="164158" y="899457"/>
                </a:cubicBezTo>
                <a:cubicBezTo>
                  <a:pt x="164158" y="902601"/>
                  <a:pt x="163301" y="905744"/>
                  <a:pt x="162920" y="908982"/>
                </a:cubicBezTo>
                <a:cubicBezTo>
                  <a:pt x="162539" y="912221"/>
                  <a:pt x="160729" y="915079"/>
                  <a:pt x="159872" y="918507"/>
                </a:cubicBezTo>
                <a:cubicBezTo>
                  <a:pt x="159481" y="919917"/>
                  <a:pt x="160215" y="921403"/>
                  <a:pt x="161586" y="921937"/>
                </a:cubicBezTo>
                <a:cubicBezTo>
                  <a:pt x="157862" y="955208"/>
                  <a:pt x="158757" y="988831"/>
                  <a:pt x="164253" y="1021854"/>
                </a:cubicBezTo>
                <a:cubicBezTo>
                  <a:pt x="165015" y="1025759"/>
                  <a:pt x="170921" y="1024045"/>
                  <a:pt x="170254" y="1020139"/>
                </a:cubicBezTo>
                <a:cubicBezTo>
                  <a:pt x="164368" y="984744"/>
                  <a:pt x="163663" y="948683"/>
                  <a:pt x="168158" y="913078"/>
                </a:cubicBezTo>
                <a:cubicBezTo>
                  <a:pt x="179208" y="877969"/>
                  <a:pt x="199544" y="846508"/>
                  <a:pt x="227023" y="822019"/>
                </a:cubicBezTo>
                <a:cubicBezTo>
                  <a:pt x="227871" y="821905"/>
                  <a:pt x="228576" y="821315"/>
                  <a:pt x="228832" y="820495"/>
                </a:cubicBezTo>
                <a:lnTo>
                  <a:pt x="228832" y="820495"/>
                </a:lnTo>
                <a:cubicBezTo>
                  <a:pt x="229242" y="820600"/>
                  <a:pt x="229662" y="820600"/>
                  <a:pt x="230071" y="820495"/>
                </a:cubicBezTo>
                <a:cubicBezTo>
                  <a:pt x="258074" y="817828"/>
                  <a:pt x="302175" y="809351"/>
                  <a:pt x="322559" y="787253"/>
                </a:cubicBezTo>
                <a:cubicBezTo>
                  <a:pt x="332046" y="774385"/>
                  <a:pt x="337542" y="759021"/>
                  <a:pt x="338370" y="743057"/>
                </a:cubicBezTo>
                <a:cubicBezTo>
                  <a:pt x="338370" y="737342"/>
                  <a:pt x="338370" y="736199"/>
                  <a:pt x="332274" y="734104"/>
                </a:cubicBezTo>
                <a:cubicBezTo>
                  <a:pt x="320464" y="729817"/>
                  <a:pt x="304271" y="738866"/>
                  <a:pt x="294174" y="743629"/>
                </a:cubicBezTo>
                <a:cubicBezTo>
                  <a:pt x="289088" y="746743"/>
                  <a:pt x="283354" y="748629"/>
                  <a:pt x="277410" y="749153"/>
                </a:cubicBezTo>
                <a:cubicBezTo>
                  <a:pt x="275886" y="749153"/>
                  <a:pt x="275315" y="745534"/>
                  <a:pt x="273219" y="745534"/>
                </a:cubicBezTo>
                <a:cubicBezTo>
                  <a:pt x="264551" y="745534"/>
                  <a:pt x="261885" y="750772"/>
                  <a:pt x="256931" y="757726"/>
                </a:cubicBezTo>
                <a:cubicBezTo>
                  <a:pt x="243911" y="776137"/>
                  <a:pt x="232862" y="795864"/>
                  <a:pt x="223975" y="816590"/>
                </a:cubicBezTo>
                <a:cubicBezTo>
                  <a:pt x="201858" y="836050"/>
                  <a:pt x="184084" y="859929"/>
                  <a:pt x="171778" y="886694"/>
                </a:cubicBezTo>
                <a:cubicBezTo>
                  <a:pt x="178255" y="843641"/>
                  <a:pt x="188542" y="800493"/>
                  <a:pt x="197019" y="757726"/>
                </a:cubicBezTo>
                <a:cubicBezTo>
                  <a:pt x="197248" y="757402"/>
                  <a:pt x="197438" y="757049"/>
                  <a:pt x="197591" y="756678"/>
                </a:cubicBezTo>
                <a:cubicBezTo>
                  <a:pt x="211211" y="706100"/>
                  <a:pt x="242644" y="665047"/>
                  <a:pt x="275791" y="625614"/>
                </a:cubicBezTo>
                <a:cubicBezTo>
                  <a:pt x="277096" y="625633"/>
                  <a:pt x="278229" y="624709"/>
                  <a:pt x="278458" y="623423"/>
                </a:cubicBezTo>
                <a:lnTo>
                  <a:pt x="278458" y="622090"/>
                </a:lnTo>
                <a:lnTo>
                  <a:pt x="279125" y="621232"/>
                </a:lnTo>
                <a:cubicBezTo>
                  <a:pt x="279725" y="622747"/>
                  <a:pt x="281439" y="623490"/>
                  <a:pt x="282963" y="622890"/>
                </a:cubicBezTo>
                <a:cubicBezTo>
                  <a:pt x="283116" y="622823"/>
                  <a:pt x="283268" y="622747"/>
                  <a:pt x="283411" y="622661"/>
                </a:cubicBezTo>
                <a:cubicBezTo>
                  <a:pt x="307347" y="606621"/>
                  <a:pt x="329674" y="588314"/>
                  <a:pt x="350086" y="567988"/>
                </a:cubicBezTo>
                <a:cubicBezTo>
                  <a:pt x="369708" y="549890"/>
                  <a:pt x="386281" y="531221"/>
                  <a:pt x="392853" y="504837"/>
                </a:cubicBezTo>
                <a:cubicBezTo>
                  <a:pt x="393272" y="503208"/>
                  <a:pt x="392291" y="501541"/>
                  <a:pt x="390663" y="501122"/>
                </a:cubicBezTo>
                <a:cubicBezTo>
                  <a:pt x="390663" y="501122"/>
                  <a:pt x="390663" y="501122"/>
                  <a:pt x="390663" y="501122"/>
                </a:cubicBezTo>
                <a:cubicBezTo>
                  <a:pt x="375899" y="497598"/>
                  <a:pt x="384757" y="484072"/>
                  <a:pt x="387710" y="473214"/>
                </a:cubicBezTo>
                <a:cubicBezTo>
                  <a:pt x="391330" y="459241"/>
                  <a:pt x="394063" y="445048"/>
                  <a:pt x="395901" y="430732"/>
                </a:cubicBezTo>
                <a:close/>
                <a:moveTo>
                  <a:pt x="100626" y="144982"/>
                </a:moveTo>
                <a:cubicBezTo>
                  <a:pt x="109465" y="160232"/>
                  <a:pt x="120181" y="174319"/>
                  <a:pt x="132535" y="186892"/>
                </a:cubicBezTo>
                <a:cubicBezTo>
                  <a:pt x="148347" y="202704"/>
                  <a:pt x="168254" y="213753"/>
                  <a:pt x="178160" y="234517"/>
                </a:cubicBezTo>
                <a:cubicBezTo>
                  <a:pt x="178160" y="235184"/>
                  <a:pt x="179398" y="235279"/>
                  <a:pt x="180065" y="234994"/>
                </a:cubicBezTo>
                <a:cubicBezTo>
                  <a:pt x="184827" y="258997"/>
                  <a:pt x="190352" y="282619"/>
                  <a:pt x="193971" y="307288"/>
                </a:cubicBezTo>
                <a:cubicBezTo>
                  <a:pt x="173378" y="289086"/>
                  <a:pt x="155595" y="267941"/>
                  <a:pt x="141203" y="244519"/>
                </a:cubicBezTo>
                <a:cubicBezTo>
                  <a:pt x="131954" y="229193"/>
                  <a:pt x="119353" y="216172"/>
                  <a:pt x="104341" y="206419"/>
                </a:cubicBezTo>
                <a:cubicBezTo>
                  <a:pt x="104513" y="205923"/>
                  <a:pt x="104513" y="205390"/>
                  <a:pt x="104341" y="204895"/>
                </a:cubicBezTo>
                <a:cubicBezTo>
                  <a:pt x="102750" y="184826"/>
                  <a:pt x="101483" y="164823"/>
                  <a:pt x="100531" y="144887"/>
                </a:cubicBezTo>
                <a:close/>
                <a:moveTo>
                  <a:pt x="199020" y="377488"/>
                </a:moveTo>
                <a:lnTo>
                  <a:pt x="199020" y="376821"/>
                </a:lnTo>
                <a:cubicBezTo>
                  <a:pt x="201372" y="354608"/>
                  <a:pt x="200724" y="332187"/>
                  <a:pt x="197115" y="310146"/>
                </a:cubicBezTo>
                <a:cubicBezTo>
                  <a:pt x="197115" y="310146"/>
                  <a:pt x="197115" y="310146"/>
                  <a:pt x="197115" y="310146"/>
                </a:cubicBezTo>
                <a:cubicBezTo>
                  <a:pt x="204363" y="296611"/>
                  <a:pt x="214050" y="284533"/>
                  <a:pt x="225690" y="274522"/>
                </a:cubicBezTo>
                <a:cubicBezTo>
                  <a:pt x="232767" y="269188"/>
                  <a:pt x="239158" y="263016"/>
                  <a:pt x="244740" y="256139"/>
                </a:cubicBezTo>
                <a:cubicBezTo>
                  <a:pt x="233205" y="297887"/>
                  <a:pt x="217898" y="338502"/>
                  <a:pt x="199020" y="377488"/>
                </a:cubicBezTo>
                <a:close/>
                <a:moveTo>
                  <a:pt x="246645" y="248233"/>
                </a:moveTo>
                <a:cubicBezTo>
                  <a:pt x="246645" y="248233"/>
                  <a:pt x="246645" y="248233"/>
                  <a:pt x="246645" y="248233"/>
                </a:cubicBezTo>
                <a:cubicBezTo>
                  <a:pt x="240263" y="260902"/>
                  <a:pt x="228166" y="267950"/>
                  <a:pt x="218070" y="277475"/>
                </a:cubicBezTo>
                <a:cubicBezTo>
                  <a:pt x="209506" y="285895"/>
                  <a:pt x="202220" y="295525"/>
                  <a:pt x="196448" y="306050"/>
                </a:cubicBezTo>
                <a:cubicBezTo>
                  <a:pt x="192542" y="280809"/>
                  <a:pt x="186923" y="255663"/>
                  <a:pt x="181780" y="230517"/>
                </a:cubicBezTo>
                <a:cubicBezTo>
                  <a:pt x="188637" y="203371"/>
                  <a:pt x="208163" y="182892"/>
                  <a:pt x="221879" y="158698"/>
                </a:cubicBezTo>
                <a:cubicBezTo>
                  <a:pt x="221879" y="181434"/>
                  <a:pt x="220993" y="204161"/>
                  <a:pt x="219213" y="226897"/>
                </a:cubicBezTo>
                <a:cubicBezTo>
                  <a:pt x="219213" y="230612"/>
                  <a:pt x="224070" y="230707"/>
                  <a:pt x="225214" y="227755"/>
                </a:cubicBezTo>
                <a:cubicBezTo>
                  <a:pt x="231976" y="210924"/>
                  <a:pt x="241644" y="195417"/>
                  <a:pt x="253789" y="181939"/>
                </a:cubicBezTo>
                <a:cubicBezTo>
                  <a:pt x="254017" y="204275"/>
                  <a:pt x="251588" y="226564"/>
                  <a:pt x="246549" y="248329"/>
                </a:cubicBezTo>
                <a:close/>
                <a:moveTo>
                  <a:pt x="221879" y="147745"/>
                </a:moveTo>
                <a:cubicBezTo>
                  <a:pt x="221879" y="149649"/>
                  <a:pt x="221879" y="151650"/>
                  <a:pt x="221879" y="153555"/>
                </a:cubicBezTo>
                <a:cubicBezTo>
                  <a:pt x="221879" y="153555"/>
                  <a:pt x="221403" y="153555"/>
                  <a:pt x="221308" y="154031"/>
                </a:cubicBezTo>
                <a:cubicBezTo>
                  <a:pt x="213402" y="168509"/>
                  <a:pt x="203306" y="181463"/>
                  <a:pt x="194352" y="195274"/>
                </a:cubicBezTo>
                <a:cubicBezTo>
                  <a:pt x="190456" y="201142"/>
                  <a:pt x="186980" y="207285"/>
                  <a:pt x="183970" y="213657"/>
                </a:cubicBezTo>
                <a:cubicBezTo>
                  <a:pt x="181780" y="218801"/>
                  <a:pt x="181684" y="222516"/>
                  <a:pt x="180541" y="224040"/>
                </a:cubicBezTo>
                <a:cubicBezTo>
                  <a:pt x="179588" y="218706"/>
                  <a:pt x="178731" y="213372"/>
                  <a:pt x="177969" y="208038"/>
                </a:cubicBezTo>
                <a:cubicBezTo>
                  <a:pt x="175112" y="187273"/>
                  <a:pt x="173111" y="166414"/>
                  <a:pt x="171588" y="145554"/>
                </a:cubicBezTo>
                <a:cubicBezTo>
                  <a:pt x="183341" y="120065"/>
                  <a:pt x="198638" y="96367"/>
                  <a:pt x="217022" y="75164"/>
                </a:cubicBezTo>
                <a:lnTo>
                  <a:pt x="217022" y="75164"/>
                </a:lnTo>
                <a:cubicBezTo>
                  <a:pt x="217688" y="79165"/>
                  <a:pt x="218260" y="83165"/>
                  <a:pt x="218831" y="87070"/>
                </a:cubicBezTo>
                <a:cubicBezTo>
                  <a:pt x="219594" y="93262"/>
                  <a:pt x="219880" y="99548"/>
                  <a:pt x="220260" y="106120"/>
                </a:cubicBezTo>
                <a:cubicBezTo>
                  <a:pt x="221117" y="120313"/>
                  <a:pt x="221689" y="133838"/>
                  <a:pt x="221784" y="147840"/>
                </a:cubicBezTo>
                <a:close/>
                <a:moveTo>
                  <a:pt x="189971" y="65544"/>
                </a:moveTo>
                <a:cubicBezTo>
                  <a:pt x="190866" y="67030"/>
                  <a:pt x="192790" y="67516"/>
                  <a:pt x="194286" y="66620"/>
                </a:cubicBezTo>
                <a:cubicBezTo>
                  <a:pt x="194476" y="66506"/>
                  <a:pt x="194667" y="66373"/>
                  <a:pt x="194829" y="66211"/>
                </a:cubicBezTo>
                <a:lnTo>
                  <a:pt x="213879" y="74021"/>
                </a:lnTo>
                <a:cubicBezTo>
                  <a:pt x="206420" y="82508"/>
                  <a:pt x="199458" y="91414"/>
                  <a:pt x="193019" y="100691"/>
                </a:cubicBezTo>
                <a:cubicBezTo>
                  <a:pt x="186256" y="113750"/>
                  <a:pt x="178855" y="126466"/>
                  <a:pt x="170826" y="138791"/>
                </a:cubicBezTo>
                <a:cubicBezTo>
                  <a:pt x="168158" y="98691"/>
                  <a:pt x="167682" y="58495"/>
                  <a:pt x="167301" y="18300"/>
                </a:cubicBezTo>
                <a:cubicBezTo>
                  <a:pt x="168349" y="20776"/>
                  <a:pt x="169492" y="23824"/>
                  <a:pt x="171206" y="27253"/>
                </a:cubicBezTo>
                <a:cubicBezTo>
                  <a:pt x="177589" y="40398"/>
                  <a:pt x="183779" y="52971"/>
                  <a:pt x="189876" y="65639"/>
                </a:cubicBezTo>
                <a:close/>
                <a:moveTo>
                  <a:pt x="164729" y="14395"/>
                </a:moveTo>
                <a:cubicBezTo>
                  <a:pt x="164729" y="55447"/>
                  <a:pt x="165587" y="96500"/>
                  <a:pt x="168158" y="137362"/>
                </a:cubicBezTo>
                <a:cubicBezTo>
                  <a:pt x="164158" y="131362"/>
                  <a:pt x="156157" y="115169"/>
                  <a:pt x="154347" y="112693"/>
                </a:cubicBezTo>
                <a:cubicBezTo>
                  <a:pt x="146413" y="102501"/>
                  <a:pt x="137679" y="92947"/>
                  <a:pt x="128249" y="84118"/>
                </a:cubicBezTo>
                <a:cubicBezTo>
                  <a:pt x="137774" y="62877"/>
                  <a:pt x="146727" y="41255"/>
                  <a:pt x="157872" y="21157"/>
                </a:cubicBezTo>
                <a:cubicBezTo>
                  <a:pt x="161110" y="15538"/>
                  <a:pt x="163110" y="13632"/>
                  <a:pt x="164634" y="14490"/>
                </a:cubicBezTo>
                <a:close/>
                <a:moveTo>
                  <a:pt x="100436" y="78879"/>
                </a:moveTo>
                <a:cubicBezTo>
                  <a:pt x="107589" y="82784"/>
                  <a:pt x="113628" y="88451"/>
                  <a:pt x="117962" y="95357"/>
                </a:cubicBezTo>
                <a:cubicBezTo>
                  <a:pt x="119200" y="96976"/>
                  <a:pt x="122343" y="97643"/>
                  <a:pt x="123391" y="95357"/>
                </a:cubicBezTo>
                <a:lnTo>
                  <a:pt x="127011" y="86880"/>
                </a:lnTo>
                <a:cubicBezTo>
                  <a:pt x="145584" y="102958"/>
                  <a:pt x="159805" y="123465"/>
                  <a:pt x="168349" y="146506"/>
                </a:cubicBezTo>
                <a:lnTo>
                  <a:pt x="168349" y="147078"/>
                </a:lnTo>
                <a:cubicBezTo>
                  <a:pt x="169492" y="162985"/>
                  <a:pt x="170921" y="178891"/>
                  <a:pt x="172826" y="194703"/>
                </a:cubicBezTo>
                <a:cubicBezTo>
                  <a:pt x="174064" y="204228"/>
                  <a:pt x="175779" y="214610"/>
                  <a:pt x="177589" y="224516"/>
                </a:cubicBezTo>
                <a:lnTo>
                  <a:pt x="175017" y="223564"/>
                </a:lnTo>
                <a:cubicBezTo>
                  <a:pt x="171206" y="221659"/>
                  <a:pt x="166063" y="212896"/>
                  <a:pt x="162920" y="209848"/>
                </a:cubicBezTo>
                <a:cubicBezTo>
                  <a:pt x="156633" y="203942"/>
                  <a:pt x="149490" y="198798"/>
                  <a:pt x="143013" y="192988"/>
                </a:cubicBezTo>
                <a:cubicBezTo>
                  <a:pt x="125925" y="177691"/>
                  <a:pt x="111533" y="159622"/>
                  <a:pt x="100436" y="139553"/>
                </a:cubicBezTo>
                <a:lnTo>
                  <a:pt x="99864" y="139553"/>
                </a:lnTo>
                <a:cubicBezTo>
                  <a:pt x="99864" y="136410"/>
                  <a:pt x="99864" y="133266"/>
                  <a:pt x="99388" y="130028"/>
                </a:cubicBezTo>
                <a:cubicBezTo>
                  <a:pt x="99388" y="117646"/>
                  <a:pt x="98054" y="104977"/>
                  <a:pt x="98626" y="92595"/>
                </a:cubicBezTo>
                <a:cubicBezTo>
                  <a:pt x="97721" y="87985"/>
                  <a:pt x="98321" y="83213"/>
                  <a:pt x="100340" y="78974"/>
                </a:cubicBezTo>
                <a:close/>
                <a:moveTo>
                  <a:pt x="86244" y="228040"/>
                </a:moveTo>
                <a:cubicBezTo>
                  <a:pt x="82052" y="220135"/>
                  <a:pt x="69003" y="199465"/>
                  <a:pt x="72718" y="189940"/>
                </a:cubicBezTo>
                <a:cubicBezTo>
                  <a:pt x="74718" y="185082"/>
                  <a:pt x="78147" y="190798"/>
                  <a:pt x="83005" y="194417"/>
                </a:cubicBezTo>
                <a:lnTo>
                  <a:pt x="100245" y="207371"/>
                </a:lnTo>
                <a:cubicBezTo>
                  <a:pt x="100522" y="207457"/>
                  <a:pt x="100826" y="207457"/>
                  <a:pt x="101102" y="207371"/>
                </a:cubicBezTo>
                <a:cubicBezTo>
                  <a:pt x="123201" y="219754"/>
                  <a:pt x="135488" y="241090"/>
                  <a:pt x="149204" y="261664"/>
                </a:cubicBezTo>
                <a:cubicBezTo>
                  <a:pt x="161396" y="279885"/>
                  <a:pt x="176226" y="296192"/>
                  <a:pt x="193209" y="310051"/>
                </a:cubicBezTo>
                <a:cubicBezTo>
                  <a:pt x="193647" y="310327"/>
                  <a:pt x="194200" y="310327"/>
                  <a:pt x="194638" y="310051"/>
                </a:cubicBezTo>
                <a:cubicBezTo>
                  <a:pt x="197781" y="330634"/>
                  <a:pt x="198448" y="351513"/>
                  <a:pt x="196639" y="372249"/>
                </a:cubicBezTo>
                <a:cubicBezTo>
                  <a:pt x="178350" y="339007"/>
                  <a:pt x="151966" y="312241"/>
                  <a:pt x="126915" y="283857"/>
                </a:cubicBezTo>
                <a:cubicBezTo>
                  <a:pt x="111161" y="266959"/>
                  <a:pt x="97502" y="248214"/>
                  <a:pt x="86244" y="228040"/>
                </a:cubicBezTo>
                <a:close/>
                <a:moveTo>
                  <a:pt x="139202" y="592848"/>
                </a:moveTo>
                <a:cubicBezTo>
                  <a:pt x="122629" y="581608"/>
                  <a:pt x="106056" y="569512"/>
                  <a:pt x="98054" y="550462"/>
                </a:cubicBezTo>
                <a:cubicBezTo>
                  <a:pt x="97292" y="548557"/>
                  <a:pt x="96531" y="546652"/>
                  <a:pt x="95864" y="544842"/>
                </a:cubicBezTo>
                <a:cubicBezTo>
                  <a:pt x="98017" y="525525"/>
                  <a:pt x="101712" y="506418"/>
                  <a:pt x="106913" y="487692"/>
                </a:cubicBezTo>
                <a:cubicBezTo>
                  <a:pt x="126363" y="519448"/>
                  <a:pt x="137383" y="555643"/>
                  <a:pt x="138917" y="592848"/>
                </a:cubicBezTo>
                <a:close/>
                <a:moveTo>
                  <a:pt x="86244" y="460355"/>
                </a:moveTo>
                <a:cubicBezTo>
                  <a:pt x="92987" y="467889"/>
                  <a:pt x="99169" y="475909"/>
                  <a:pt x="104722" y="484358"/>
                </a:cubicBezTo>
                <a:cubicBezTo>
                  <a:pt x="99788" y="502141"/>
                  <a:pt x="96121" y="520248"/>
                  <a:pt x="93768" y="538555"/>
                </a:cubicBezTo>
                <a:cubicBezTo>
                  <a:pt x="91501" y="529964"/>
                  <a:pt x="88501" y="521582"/>
                  <a:pt x="84815" y="513505"/>
                </a:cubicBezTo>
                <a:cubicBezTo>
                  <a:pt x="85320" y="513171"/>
                  <a:pt x="85577" y="512571"/>
                  <a:pt x="85481" y="511981"/>
                </a:cubicBezTo>
                <a:cubicBezTo>
                  <a:pt x="82729" y="496445"/>
                  <a:pt x="80890" y="480767"/>
                  <a:pt x="79957" y="465022"/>
                </a:cubicBezTo>
                <a:cubicBezTo>
                  <a:pt x="82872" y="465089"/>
                  <a:pt x="85463" y="463165"/>
                  <a:pt x="86244" y="460355"/>
                </a:cubicBezTo>
                <a:close/>
                <a:moveTo>
                  <a:pt x="57669" y="451687"/>
                </a:moveTo>
                <a:cubicBezTo>
                  <a:pt x="62926" y="457450"/>
                  <a:pt x="69451" y="461908"/>
                  <a:pt x="76719" y="464737"/>
                </a:cubicBezTo>
                <a:cubicBezTo>
                  <a:pt x="77595" y="479519"/>
                  <a:pt x="79281" y="494245"/>
                  <a:pt x="81767" y="508837"/>
                </a:cubicBezTo>
                <a:lnTo>
                  <a:pt x="79957" y="505885"/>
                </a:lnTo>
                <a:cubicBezTo>
                  <a:pt x="59135" y="477252"/>
                  <a:pt x="36685" y="449830"/>
                  <a:pt x="12711" y="423779"/>
                </a:cubicBezTo>
                <a:cubicBezTo>
                  <a:pt x="24807" y="422731"/>
                  <a:pt x="51001" y="445210"/>
                  <a:pt x="57669" y="451687"/>
                </a:cubicBezTo>
                <a:close/>
                <a:moveTo>
                  <a:pt x="18426" y="459212"/>
                </a:moveTo>
                <a:cubicBezTo>
                  <a:pt x="17092" y="454926"/>
                  <a:pt x="6329" y="429208"/>
                  <a:pt x="8901" y="426160"/>
                </a:cubicBezTo>
                <a:cubicBezTo>
                  <a:pt x="9224" y="425760"/>
                  <a:pt x="9615" y="425408"/>
                  <a:pt x="10044" y="425113"/>
                </a:cubicBezTo>
                <a:cubicBezTo>
                  <a:pt x="32142" y="450259"/>
                  <a:pt x="60145" y="477690"/>
                  <a:pt x="77957" y="508075"/>
                </a:cubicBezTo>
                <a:cubicBezTo>
                  <a:pt x="62269" y="500198"/>
                  <a:pt x="45515" y="494616"/>
                  <a:pt x="28236" y="491502"/>
                </a:cubicBezTo>
                <a:cubicBezTo>
                  <a:pt x="24617" y="480453"/>
                  <a:pt x="21283" y="469880"/>
                  <a:pt x="18045" y="459212"/>
                </a:cubicBezTo>
                <a:close/>
                <a:moveTo>
                  <a:pt x="24140" y="516362"/>
                </a:moveTo>
                <a:cubicBezTo>
                  <a:pt x="19140" y="510457"/>
                  <a:pt x="19425" y="501732"/>
                  <a:pt x="24807" y="496169"/>
                </a:cubicBezTo>
                <a:cubicBezTo>
                  <a:pt x="26331" y="496445"/>
                  <a:pt x="27855" y="495664"/>
                  <a:pt x="28522" y="494264"/>
                </a:cubicBezTo>
                <a:cubicBezTo>
                  <a:pt x="46677" y="497569"/>
                  <a:pt x="64212" y="503637"/>
                  <a:pt x="80529" y="512266"/>
                </a:cubicBezTo>
                <a:cubicBezTo>
                  <a:pt x="84805" y="520067"/>
                  <a:pt x="88320" y="528268"/>
                  <a:pt x="91006" y="536746"/>
                </a:cubicBezTo>
                <a:cubicBezTo>
                  <a:pt x="91673" y="539032"/>
                  <a:pt x="92530" y="541127"/>
                  <a:pt x="93292" y="543223"/>
                </a:cubicBezTo>
                <a:lnTo>
                  <a:pt x="93292" y="546080"/>
                </a:lnTo>
                <a:cubicBezTo>
                  <a:pt x="77490" y="541746"/>
                  <a:pt x="61031" y="540327"/>
                  <a:pt x="44715" y="541889"/>
                </a:cubicBezTo>
                <a:cubicBezTo>
                  <a:pt x="41476" y="538270"/>
                  <a:pt x="38238" y="534650"/>
                  <a:pt x="35190" y="530840"/>
                </a:cubicBezTo>
                <a:cubicBezTo>
                  <a:pt x="32142" y="527030"/>
                  <a:pt x="27188" y="521124"/>
                  <a:pt x="23760" y="516172"/>
                </a:cubicBezTo>
                <a:close/>
                <a:moveTo>
                  <a:pt x="47001" y="544937"/>
                </a:moveTo>
                <a:cubicBezTo>
                  <a:pt x="62250" y="543737"/>
                  <a:pt x="77585" y="545194"/>
                  <a:pt x="92340" y="549223"/>
                </a:cubicBezTo>
                <a:lnTo>
                  <a:pt x="92340" y="549223"/>
                </a:lnTo>
                <a:cubicBezTo>
                  <a:pt x="92340" y="551128"/>
                  <a:pt x="95006" y="551128"/>
                  <a:pt x="95197" y="549223"/>
                </a:cubicBezTo>
                <a:lnTo>
                  <a:pt x="95197" y="549223"/>
                </a:lnTo>
                <a:cubicBezTo>
                  <a:pt x="103722" y="567521"/>
                  <a:pt x="117352" y="582970"/>
                  <a:pt x="134440" y="593705"/>
                </a:cubicBezTo>
                <a:cubicBezTo>
                  <a:pt x="115390" y="583132"/>
                  <a:pt x="93959" y="580084"/>
                  <a:pt x="75480" y="568654"/>
                </a:cubicBezTo>
                <a:cubicBezTo>
                  <a:pt x="64888" y="561787"/>
                  <a:pt x="55192" y="553624"/>
                  <a:pt x="46620" y="544366"/>
                </a:cubicBezTo>
                <a:close/>
                <a:moveTo>
                  <a:pt x="137012" y="803922"/>
                </a:moveTo>
                <a:cubicBezTo>
                  <a:pt x="134231" y="790625"/>
                  <a:pt x="129544" y="777785"/>
                  <a:pt x="123105" y="765822"/>
                </a:cubicBezTo>
                <a:cubicBezTo>
                  <a:pt x="127963" y="755821"/>
                  <a:pt x="132630" y="745819"/>
                  <a:pt x="137869" y="735818"/>
                </a:cubicBezTo>
                <a:cubicBezTo>
                  <a:pt x="139088" y="744334"/>
                  <a:pt x="139755" y="752925"/>
                  <a:pt x="139869" y="761536"/>
                </a:cubicBezTo>
                <a:cubicBezTo>
                  <a:pt x="140679" y="775556"/>
                  <a:pt x="139593" y="789625"/>
                  <a:pt x="136631" y="803350"/>
                </a:cubicBezTo>
                <a:close/>
                <a:moveTo>
                  <a:pt x="118914" y="715339"/>
                </a:moveTo>
                <a:cubicBezTo>
                  <a:pt x="129201" y="708862"/>
                  <a:pt x="134440" y="718864"/>
                  <a:pt x="137012" y="731341"/>
                </a:cubicBezTo>
                <a:cubicBezTo>
                  <a:pt x="133669" y="740447"/>
                  <a:pt x="129363" y="749163"/>
                  <a:pt x="124153" y="757345"/>
                </a:cubicBezTo>
                <a:cubicBezTo>
                  <a:pt x="123067" y="758726"/>
                  <a:pt x="121819" y="759974"/>
                  <a:pt x="120439" y="761059"/>
                </a:cubicBezTo>
                <a:cubicBezTo>
                  <a:pt x="118057" y="756582"/>
                  <a:pt x="115581" y="752106"/>
                  <a:pt x="113009" y="747534"/>
                </a:cubicBezTo>
                <a:cubicBezTo>
                  <a:pt x="110437" y="742962"/>
                  <a:pt x="106627" y="736009"/>
                  <a:pt x="103484" y="730294"/>
                </a:cubicBezTo>
                <a:lnTo>
                  <a:pt x="104341" y="692194"/>
                </a:lnTo>
                <a:cubicBezTo>
                  <a:pt x="108627" y="698947"/>
                  <a:pt x="112047" y="706214"/>
                  <a:pt x="114532" y="713815"/>
                </a:cubicBezTo>
                <a:cubicBezTo>
                  <a:pt x="115418" y="715120"/>
                  <a:pt x="117152" y="715530"/>
                  <a:pt x="118533" y="714768"/>
                </a:cubicBezTo>
                <a:close/>
                <a:moveTo>
                  <a:pt x="59002" y="662095"/>
                </a:moveTo>
                <a:cubicBezTo>
                  <a:pt x="59574" y="659713"/>
                  <a:pt x="60050" y="657332"/>
                  <a:pt x="60621" y="654856"/>
                </a:cubicBezTo>
                <a:lnTo>
                  <a:pt x="76052" y="659332"/>
                </a:lnTo>
                <a:cubicBezTo>
                  <a:pt x="80176" y="662504"/>
                  <a:pt x="83919" y="666152"/>
                  <a:pt x="87196" y="670191"/>
                </a:cubicBezTo>
                <a:cubicBezTo>
                  <a:pt x="93149" y="676363"/>
                  <a:pt x="98540" y="683059"/>
                  <a:pt x="103293" y="690193"/>
                </a:cubicBezTo>
                <a:cubicBezTo>
                  <a:pt x="102550" y="689927"/>
                  <a:pt x="101731" y="690317"/>
                  <a:pt x="101465" y="691060"/>
                </a:cubicBezTo>
                <a:cubicBezTo>
                  <a:pt x="101426" y="691184"/>
                  <a:pt x="101398" y="691308"/>
                  <a:pt x="101389" y="691432"/>
                </a:cubicBezTo>
                <a:cubicBezTo>
                  <a:pt x="101389" y="702766"/>
                  <a:pt x="101389" y="714006"/>
                  <a:pt x="100626" y="725341"/>
                </a:cubicBezTo>
                <a:cubicBezTo>
                  <a:pt x="88529" y="703433"/>
                  <a:pt x="76719" y="681335"/>
                  <a:pt x="65479" y="658666"/>
                </a:cubicBezTo>
                <a:cubicBezTo>
                  <a:pt x="64717" y="657046"/>
                  <a:pt x="62240" y="658666"/>
                  <a:pt x="63002" y="660094"/>
                </a:cubicBezTo>
                <a:cubicBezTo>
                  <a:pt x="74718" y="683431"/>
                  <a:pt x="86815" y="706386"/>
                  <a:pt x="99483" y="729151"/>
                </a:cubicBezTo>
                <a:cubicBezTo>
                  <a:pt x="87577" y="722417"/>
                  <a:pt x="75118" y="716711"/>
                  <a:pt x="62240" y="712101"/>
                </a:cubicBezTo>
                <a:cubicBezTo>
                  <a:pt x="61764" y="695051"/>
                  <a:pt x="51287" y="676763"/>
                  <a:pt x="58621" y="661523"/>
                </a:cubicBezTo>
                <a:close/>
                <a:moveTo>
                  <a:pt x="53477" y="733723"/>
                </a:moveTo>
                <a:cubicBezTo>
                  <a:pt x="55383" y="729151"/>
                  <a:pt x="59669" y="726579"/>
                  <a:pt x="61193" y="721054"/>
                </a:cubicBezTo>
                <a:cubicBezTo>
                  <a:pt x="61745" y="719197"/>
                  <a:pt x="62069" y="717273"/>
                  <a:pt x="62145" y="715339"/>
                </a:cubicBezTo>
                <a:cubicBezTo>
                  <a:pt x="75671" y="720283"/>
                  <a:pt x="88739" y="726407"/>
                  <a:pt x="101198" y="733627"/>
                </a:cubicBezTo>
                <a:lnTo>
                  <a:pt x="101769" y="733627"/>
                </a:lnTo>
                <a:cubicBezTo>
                  <a:pt x="107199" y="743152"/>
                  <a:pt x="112913" y="752677"/>
                  <a:pt x="118057" y="762202"/>
                </a:cubicBezTo>
                <a:cubicBezTo>
                  <a:pt x="113580" y="763917"/>
                  <a:pt x="109485" y="760774"/>
                  <a:pt x="102055" y="758678"/>
                </a:cubicBezTo>
                <a:cubicBezTo>
                  <a:pt x="86358" y="754458"/>
                  <a:pt x="70051" y="753001"/>
                  <a:pt x="53858" y="754392"/>
                </a:cubicBezTo>
                <a:cubicBezTo>
                  <a:pt x="49458" y="748077"/>
                  <a:pt x="49163" y="739771"/>
                  <a:pt x="53097" y="733151"/>
                </a:cubicBezTo>
                <a:close/>
                <a:moveTo>
                  <a:pt x="67194" y="767060"/>
                </a:moveTo>
                <a:cubicBezTo>
                  <a:pt x="63050" y="763907"/>
                  <a:pt x="59107" y="760497"/>
                  <a:pt x="55383" y="756868"/>
                </a:cubicBezTo>
                <a:cubicBezTo>
                  <a:pt x="77318" y="755430"/>
                  <a:pt x="99274" y="759183"/>
                  <a:pt x="119486" y="767822"/>
                </a:cubicBezTo>
                <a:cubicBezTo>
                  <a:pt x="119829" y="767908"/>
                  <a:pt x="120191" y="767908"/>
                  <a:pt x="120533" y="767822"/>
                </a:cubicBezTo>
                <a:cubicBezTo>
                  <a:pt x="127496" y="780843"/>
                  <a:pt x="132192" y="794949"/>
                  <a:pt x="134440" y="809541"/>
                </a:cubicBezTo>
                <a:cubicBezTo>
                  <a:pt x="133725" y="811590"/>
                  <a:pt x="132906" y="813590"/>
                  <a:pt x="131963" y="815542"/>
                </a:cubicBezTo>
                <a:cubicBezTo>
                  <a:pt x="130725" y="813637"/>
                  <a:pt x="129677" y="811637"/>
                  <a:pt x="128344" y="809827"/>
                </a:cubicBezTo>
                <a:cubicBezTo>
                  <a:pt x="127258" y="808408"/>
                  <a:pt x="125220" y="808142"/>
                  <a:pt x="123801" y="809227"/>
                </a:cubicBezTo>
                <a:cubicBezTo>
                  <a:pt x="123581" y="809399"/>
                  <a:pt x="123372" y="809599"/>
                  <a:pt x="123201" y="809827"/>
                </a:cubicBezTo>
                <a:cubicBezTo>
                  <a:pt x="104341" y="796588"/>
                  <a:pt x="85577" y="782014"/>
                  <a:pt x="67194" y="767060"/>
                </a:cubicBezTo>
                <a:close/>
                <a:moveTo>
                  <a:pt x="310843" y="786110"/>
                </a:moveTo>
                <a:cubicBezTo>
                  <a:pt x="288640" y="801274"/>
                  <a:pt x="262866" y="810399"/>
                  <a:pt x="236072" y="812590"/>
                </a:cubicBezTo>
                <a:lnTo>
                  <a:pt x="239786" y="809637"/>
                </a:lnTo>
                <a:cubicBezTo>
                  <a:pt x="240892" y="808875"/>
                  <a:pt x="241387" y="807494"/>
                  <a:pt x="241025" y="806208"/>
                </a:cubicBezTo>
                <a:cubicBezTo>
                  <a:pt x="248455" y="800026"/>
                  <a:pt x="256246" y="794302"/>
                  <a:pt x="264361" y="789063"/>
                </a:cubicBezTo>
                <a:cubicBezTo>
                  <a:pt x="264752" y="789234"/>
                  <a:pt x="265209" y="789234"/>
                  <a:pt x="265599" y="789063"/>
                </a:cubicBezTo>
                <a:cubicBezTo>
                  <a:pt x="281944" y="782348"/>
                  <a:pt x="299461" y="778947"/>
                  <a:pt x="317129" y="779062"/>
                </a:cubicBezTo>
                <a:cubicBezTo>
                  <a:pt x="315434" y="781652"/>
                  <a:pt x="313415" y="784024"/>
                  <a:pt x="311129" y="786110"/>
                </a:cubicBezTo>
                <a:close/>
                <a:moveTo>
                  <a:pt x="329893" y="746010"/>
                </a:moveTo>
                <a:cubicBezTo>
                  <a:pt x="329569" y="756983"/>
                  <a:pt x="325874" y="767593"/>
                  <a:pt x="319320" y="776395"/>
                </a:cubicBezTo>
                <a:lnTo>
                  <a:pt x="319320" y="776395"/>
                </a:lnTo>
                <a:cubicBezTo>
                  <a:pt x="303109" y="776071"/>
                  <a:pt x="286973" y="778681"/>
                  <a:pt x="271695" y="784110"/>
                </a:cubicBezTo>
                <a:cubicBezTo>
                  <a:pt x="293050" y="772175"/>
                  <a:pt x="312510" y="757116"/>
                  <a:pt x="329417" y="739438"/>
                </a:cubicBezTo>
                <a:cubicBezTo>
                  <a:pt x="331512" y="740581"/>
                  <a:pt x="331608" y="742676"/>
                  <a:pt x="329989" y="746010"/>
                </a:cubicBezTo>
                <a:close/>
                <a:moveTo>
                  <a:pt x="309224" y="742295"/>
                </a:moveTo>
                <a:lnTo>
                  <a:pt x="316367" y="740199"/>
                </a:lnTo>
                <a:cubicBezTo>
                  <a:pt x="319711" y="739200"/>
                  <a:pt x="323169" y="738657"/>
                  <a:pt x="326654" y="738580"/>
                </a:cubicBezTo>
                <a:cubicBezTo>
                  <a:pt x="309586" y="756011"/>
                  <a:pt x="290117" y="770927"/>
                  <a:pt x="268838" y="782872"/>
                </a:cubicBezTo>
                <a:cubicBezTo>
                  <a:pt x="271848" y="774585"/>
                  <a:pt x="274115" y="766041"/>
                  <a:pt x="275601" y="757345"/>
                </a:cubicBezTo>
                <a:cubicBezTo>
                  <a:pt x="279277" y="756859"/>
                  <a:pt x="282830" y="755697"/>
                  <a:pt x="286078" y="753916"/>
                </a:cubicBezTo>
                <a:cubicBezTo>
                  <a:pt x="293393" y="749229"/>
                  <a:pt x="301184" y="745333"/>
                  <a:pt x="309319" y="742295"/>
                </a:cubicBezTo>
                <a:close/>
                <a:moveTo>
                  <a:pt x="244644" y="785539"/>
                </a:moveTo>
                <a:cubicBezTo>
                  <a:pt x="249026" y="777919"/>
                  <a:pt x="260170" y="753154"/>
                  <a:pt x="270933" y="753058"/>
                </a:cubicBezTo>
                <a:cubicBezTo>
                  <a:pt x="270933" y="753058"/>
                  <a:pt x="271886" y="754582"/>
                  <a:pt x="273029" y="755821"/>
                </a:cubicBezTo>
                <a:cubicBezTo>
                  <a:pt x="271295" y="765974"/>
                  <a:pt x="268552" y="775928"/>
                  <a:pt x="264837" y="785539"/>
                </a:cubicBezTo>
                <a:cubicBezTo>
                  <a:pt x="256046" y="791168"/>
                  <a:pt x="247578" y="797302"/>
                  <a:pt x="239501" y="803922"/>
                </a:cubicBezTo>
                <a:cubicBezTo>
                  <a:pt x="238691" y="803379"/>
                  <a:pt x="237644" y="803379"/>
                  <a:pt x="236834" y="803922"/>
                </a:cubicBezTo>
                <a:lnTo>
                  <a:pt x="233595" y="806494"/>
                </a:lnTo>
                <a:cubicBezTo>
                  <a:pt x="237120" y="799636"/>
                  <a:pt x="240739" y="792492"/>
                  <a:pt x="244740" y="785539"/>
                </a:cubicBezTo>
                <a:close/>
                <a:moveTo>
                  <a:pt x="376280" y="402538"/>
                </a:moveTo>
                <a:cubicBezTo>
                  <a:pt x="361926" y="440638"/>
                  <a:pt x="346400" y="478005"/>
                  <a:pt x="329702" y="514648"/>
                </a:cubicBezTo>
                <a:cubicBezTo>
                  <a:pt x="329359" y="514705"/>
                  <a:pt x="328998" y="514705"/>
                  <a:pt x="328655" y="514648"/>
                </a:cubicBezTo>
                <a:cubicBezTo>
                  <a:pt x="326178" y="513124"/>
                  <a:pt x="323511" y="497026"/>
                  <a:pt x="322178" y="493693"/>
                </a:cubicBezTo>
                <a:cubicBezTo>
                  <a:pt x="319721" y="487339"/>
                  <a:pt x="316892" y="481139"/>
                  <a:pt x="313701" y="475119"/>
                </a:cubicBezTo>
                <a:cubicBezTo>
                  <a:pt x="335323" y="451306"/>
                  <a:pt x="356277" y="427303"/>
                  <a:pt x="376375" y="402538"/>
                </a:cubicBezTo>
                <a:close/>
                <a:moveTo>
                  <a:pt x="293603" y="491121"/>
                </a:moveTo>
                <a:cubicBezTo>
                  <a:pt x="294527" y="492588"/>
                  <a:pt x="296470" y="493026"/>
                  <a:pt x="297936" y="492102"/>
                </a:cubicBezTo>
                <a:cubicBezTo>
                  <a:pt x="298127" y="491988"/>
                  <a:pt x="298299" y="491845"/>
                  <a:pt x="298461" y="491692"/>
                </a:cubicBezTo>
                <a:cubicBezTo>
                  <a:pt x="302937" y="486930"/>
                  <a:pt x="307224" y="482167"/>
                  <a:pt x="311605" y="477119"/>
                </a:cubicBezTo>
                <a:cubicBezTo>
                  <a:pt x="318454" y="490521"/>
                  <a:pt x="323606" y="504732"/>
                  <a:pt x="326940" y="519410"/>
                </a:cubicBezTo>
                <a:cubicBezTo>
                  <a:pt x="326940" y="519410"/>
                  <a:pt x="326940" y="519410"/>
                  <a:pt x="326940" y="519886"/>
                </a:cubicBezTo>
                <a:cubicBezTo>
                  <a:pt x="318749" y="537860"/>
                  <a:pt x="310300" y="555767"/>
                  <a:pt x="301604" y="573607"/>
                </a:cubicBezTo>
                <a:lnTo>
                  <a:pt x="300651" y="571226"/>
                </a:lnTo>
                <a:cubicBezTo>
                  <a:pt x="296993" y="559882"/>
                  <a:pt x="292002" y="549014"/>
                  <a:pt x="285792" y="538841"/>
                </a:cubicBezTo>
                <a:cubicBezTo>
                  <a:pt x="285792" y="530649"/>
                  <a:pt x="285792" y="522363"/>
                  <a:pt x="284649" y="514171"/>
                </a:cubicBezTo>
                <a:cubicBezTo>
                  <a:pt x="283506" y="505980"/>
                  <a:pt x="281506" y="471976"/>
                  <a:pt x="293698" y="491121"/>
                </a:cubicBezTo>
                <a:close/>
                <a:moveTo>
                  <a:pt x="301699" y="580465"/>
                </a:moveTo>
                <a:cubicBezTo>
                  <a:pt x="312586" y="577008"/>
                  <a:pt x="323645" y="574141"/>
                  <a:pt x="334846" y="571893"/>
                </a:cubicBezTo>
                <a:cubicBezTo>
                  <a:pt x="319701" y="586428"/>
                  <a:pt x="303461" y="599773"/>
                  <a:pt x="286269" y="611803"/>
                </a:cubicBezTo>
                <a:cubicBezTo>
                  <a:pt x="291602" y="601420"/>
                  <a:pt x="296651" y="590943"/>
                  <a:pt x="301794" y="580465"/>
                </a:cubicBezTo>
                <a:close/>
                <a:moveTo>
                  <a:pt x="286269" y="550176"/>
                </a:moveTo>
                <a:cubicBezTo>
                  <a:pt x="286269" y="548176"/>
                  <a:pt x="286269" y="546175"/>
                  <a:pt x="286269" y="544080"/>
                </a:cubicBezTo>
                <a:cubicBezTo>
                  <a:pt x="292955" y="554615"/>
                  <a:pt x="297489" y="566359"/>
                  <a:pt x="299604" y="578656"/>
                </a:cubicBezTo>
                <a:cubicBezTo>
                  <a:pt x="294174" y="589514"/>
                  <a:pt x="288936" y="600468"/>
                  <a:pt x="283316" y="611326"/>
                </a:cubicBezTo>
                <a:cubicBezTo>
                  <a:pt x="282725" y="610021"/>
                  <a:pt x="281287" y="609307"/>
                  <a:pt x="279887" y="609612"/>
                </a:cubicBezTo>
                <a:cubicBezTo>
                  <a:pt x="283687" y="590019"/>
                  <a:pt x="285821" y="570131"/>
                  <a:pt x="286269" y="550176"/>
                </a:cubicBezTo>
                <a:close/>
                <a:moveTo>
                  <a:pt x="374184" y="502551"/>
                </a:moveTo>
                <a:cubicBezTo>
                  <a:pt x="401711" y="508932"/>
                  <a:pt x="352753" y="555224"/>
                  <a:pt x="341990" y="565035"/>
                </a:cubicBezTo>
                <a:lnTo>
                  <a:pt x="339132" y="567607"/>
                </a:lnTo>
                <a:cubicBezTo>
                  <a:pt x="332274" y="568845"/>
                  <a:pt x="325416" y="570274"/>
                  <a:pt x="318654" y="572083"/>
                </a:cubicBezTo>
                <a:cubicBezTo>
                  <a:pt x="315320" y="572941"/>
                  <a:pt x="311986" y="574274"/>
                  <a:pt x="309129" y="574846"/>
                </a:cubicBezTo>
                <a:cubicBezTo>
                  <a:pt x="307604" y="575246"/>
                  <a:pt x="306042" y="575474"/>
                  <a:pt x="304461" y="575512"/>
                </a:cubicBezTo>
                <a:cubicBezTo>
                  <a:pt x="313729" y="556462"/>
                  <a:pt x="322654" y="537412"/>
                  <a:pt x="331226" y="518362"/>
                </a:cubicBezTo>
                <a:cubicBezTo>
                  <a:pt x="346743" y="508828"/>
                  <a:pt x="361688" y="498388"/>
                  <a:pt x="375994" y="487120"/>
                </a:cubicBezTo>
                <a:cubicBezTo>
                  <a:pt x="377423" y="485977"/>
                  <a:pt x="375422" y="483977"/>
                  <a:pt x="373994" y="485120"/>
                </a:cubicBezTo>
                <a:cubicBezTo>
                  <a:pt x="366088" y="491311"/>
                  <a:pt x="357992" y="497312"/>
                  <a:pt x="349705" y="503027"/>
                </a:cubicBezTo>
                <a:cubicBezTo>
                  <a:pt x="344790" y="507313"/>
                  <a:pt x="339313" y="510904"/>
                  <a:pt x="333417" y="513695"/>
                </a:cubicBezTo>
                <a:cubicBezTo>
                  <a:pt x="351010" y="474519"/>
                  <a:pt x="367422" y="434800"/>
                  <a:pt x="382661" y="394537"/>
                </a:cubicBezTo>
                <a:lnTo>
                  <a:pt x="386090" y="390251"/>
                </a:lnTo>
                <a:cubicBezTo>
                  <a:pt x="391129" y="395452"/>
                  <a:pt x="393425" y="402719"/>
                  <a:pt x="392282" y="409873"/>
                </a:cubicBezTo>
                <a:cubicBezTo>
                  <a:pt x="392386" y="420360"/>
                  <a:pt x="391005" y="430818"/>
                  <a:pt x="388186" y="440924"/>
                </a:cubicBezTo>
                <a:cubicBezTo>
                  <a:pt x="384424" y="460346"/>
                  <a:pt x="379166" y="479453"/>
                  <a:pt x="372470" y="498074"/>
                </a:cubicBezTo>
                <a:cubicBezTo>
                  <a:pt x="371498" y="499579"/>
                  <a:pt x="371937" y="501579"/>
                  <a:pt x="373441" y="502551"/>
                </a:cubicBezTo>
                <a:cubicBezTo>
                  <a:pt x="373699" y="502713"/>
                  <a:pt x="373984" y="502846"/>
                  <a:pt x="374279" y="5029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39BBE9-730B-41B7-B5B1-C7474785B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3108" y="1674411"/>
            <a:ext cx="7458892" cy="6291568"/>
          </a:xfrm>
        </p:spPr>
        <p:txBody>
          <a:bodyPr/>
          <a:lstStyle/>
          <a:p>
            <a:pPr marL="565150" lvl="1" indent="0" algn="l">
              <a:buNone/>
            </a:pPr>
            <a:r>
              <a:rPr lang="ru-RU" sz="1600" dirty="0">
                <a:solidFill>
                  <a:srgbClr val="FF0000"/>
                </a:solidFill>
              </a:rPr>
              <a:t>1.Метод позволяет повысить функциональную грамотность обучающихся;</a:t>
            </a:r>
          </a:p>
          <a:p>
            <a:pPr marL="565150" lvl="1" indent="0" algn="l">
              <a:buNone/>
            </a:pPr>
            <a:r>
              <a:rPr lang="ru-RU" sz="1600" dirty="0">
                <a:solidFill>
                  <a:srgbClr val="FF0000"/>
                </a:solidFill>
              </a:rPr>
              <a:t>2.Помогает грамотно и уместно употреблять изученную лексику, выстраивать смысловые связи, семантические гнёзда.</a:t>
            </a:r>
          </a:p>
          <a:p>
            <a:pPr marL="565150" lvl="1" indent="0" algn="l">
              <a:buNone/>
            </a:pPr>
            <a:r>
              <a:rPr lang="ru-RU" sz="1600" dirty="0">
                <a:solidFill>
                  <a:srgbClr val="FF0000"/>
                </a:solidFill>
              </a:rPr>
              <a:t>3.Сопоставительный анализ происхождения слов иностранного языка и их эквивалентов в русском языке позволяет формировать языковые картины мира в изучаемых языках. </a:t>
            </a:r>
          </a:p>
          <a:p>
            <a:pPr marL="565150" lvl="1" indent="0" algn="l">
              <a:buNone/>
            </a:pPr>
            <a:r>
              <a:rPr lang="ru-RU" sz="1600" dirty="0">
                <a:solidFill>
                  <a:srgbClr val="FF0000"/>
                </a:solidFill>
              </a:rPr>
              <a:t>4.Позволяет расширить кругозор учащихся, способствует глубокому погружению в культуру изучаемого языка, способствует увеличению словарного запаса учащихся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E2A593D-718E-413F-8FF7-E194FB25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389" y="627017"/>
            <a:ext cx="9094657" cy="1410789"/>
          </a:xfrm>
        </p:spPr>
        <p:txBody>
          <a:bodyPr/>
          <a:lstStyle/>
          <a:p>
            <a:pPr algn="l"/>
            <a:r>
              <a:rPr lang="ru-RU" sz="3200" dirty="0"/>
              <a:t>Почему необходимо регулярно использовать           этимологический  анализ на уроках русского языка?</a:t>
            </a:r>
            <a:r>
              <a:rPr lang="ru-RU" sz="2800" dirty="0"/>
              <a:t>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4F7ED5-7A53-4887-85FA-F7EDB6DEE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389" y="2377439"/>
            <a:ext cx="3258574" cy="33199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Лексикология как раздел науки о языке">
            <a:extLst>
              <a:ext uri="{FF2B5EF4-FFF2-40B4-BE49-F238E27FC236}">
                <a16:creationId xmlns:a16="http://schemas.microsoft.com/office/drawing/2014/main" id="{34CF8736-3571-4E7F-9564-E9A403704D3D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37" y="377514"/>
            <a:ext cx="8855902" cy="5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73763"/>
      </a:dk1>
      <a:lt1>
        <a:srgbClr val="FFFFFF"/>
      </a:lt1>
      <a:dk2>
        <a:srgbClr val="434343"/>
      </a:dk2>
      <a:lt2>
        <a:srgbClr val="434343"/>
      </a:lt2>
      <a:accent1>
        <a:srgbClr val="E4D0CF"/>
      </a:accent1>
      <a:accent2>
        <a:srgbClr val="D3E5EF"/>
      </a:accent2>
      <a:accent3>
        <a:srgbClr val="A2BBCF"/>
      </a:accent3>
      <a:accent4>
        <a:srgbClr val="F3E9E8"/>
      </a:accent4>
      <a:accent5>
        <a:srgbClr val="3F5179"/>
      </a:accent5>
      <a:accent6>
        <a:srgbClr val="E9EDF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552</Words>
  <Application>Microsoft Office PowerPoint</Application>
  <PresentationFormat>Широкоэкранный</PresentationFormat>
  <Paragraphs>21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Libre Baskerville</vt:lpstr>
      <vt:lpstr>Abril Fatface</vt:lpstr>
      <vt:lpstr>Great Vibes</vt:lpstr>
      <vt:lpstr>Calibri</vt:lpstr>
      <vt:lpstr>Maitree Medium</vt:lpstr>
      <vt:lpstr>Arial</vt:lpstr>
      <vt:lpstr>Aldrich</vt:lpstr>
      <vt:lpstr>Times New Roman</vt:lpstr>
      <vt:lpstr>SlidesMania</vt:lpstr>
      <vt:lpstr>Этимологический анализ как приём обучения русскому языку в полиэтнических классах</vt:lpstr>
      <vt:lpstr>Презентация PowerPoint</vt:lpstr>
      <vt:lpstr>Трудности при обучении грамматике детей-билингвов и детей-инофонов.</vt:lpstr>
      <vt:lpstr>Презентация PowerPoint</vt:lpstr>
      <vt:lpstr>Этимологический анализ как метод повысить функциональную грамотность в полиэтнических классах. 1.Детей-билингвов и детей –инофонов надо научить правильно пользоваться такими грамматическими категориями русского языка, как род, число, падеж, время, лицо, вид и др; употреблять простые и сложные предложения. 2.Особое место уделять интегрированным урокам (дети начинают анализировать).Учитель даёт заучивание стихотворений с изучаемыми словами, дети разыгрывают их, составляют диалоги. Например, было дано задание: объяснить значение слов такса с помощью этимологического словаря в стихотворении «Такса» поэта Я.Козловского? Сев в такси,                                                  Такса(нем.) -Dachshund «барсук» и «собака» Спросила такса: -За проезд                                                     Такса (лат.)- taxare «расценка товаров» Какая такса?  3.Этимологический анализ слов делается при изучении многих тем на уроках русского языка, так как история происхождения слова в некоторых случаях помогает легко объяснить его правописание. Примеры: «здравствуйте» имеет непроизносимый согласный «в», так как образовано от «здравый» Близкие по значению слова: «поздравить», «здоровый», «здороваться»; спасибо- «Спаси» «Бог» ; велосипед(франц.) velox «быстрый» ped «нога» и др.  4.Дидактические игры: распределить на группы слова, включая два типа иноязычных  элементов: -ман_(греч. манус «рука»); -мон-(греч. моно «один»): манера, маникюр, монолог, монархия, манускрипт, манжета. 5.Составление этимологических словарей, этимология имён (Упр.306,307 с.144), кроссворды, исследовательские задания, инсценировки и др.</vt:lpstr>
      <vt:lpstr>Почему необходимо регулярно использовать           этимологический  анализ на уроках русского языка?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обучения русскому языку детей-мигрантов в начальных классах.</dc:title>
  <cp:lastModifiedBy>ADMIN</cp:lastModifiedBy>
  <cp:revision>51</cp:revision>
  <cp:lastPrinted>2024-02-12T08:19:17Z</cp:lastPrinted>
  <dcterms:modified xsi:type="dcterms:W3CDTF">2024-02-12T16:05:44Z</dcterms:modified>
</cp:coreProperties>
</file>